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656" r:id="rId3"/>
    <p:sldId id="256" r:id="rId4"/>
    <p:sldId id="660" r:id="rId5"/>
    <p:sldId id="661" r:id="rId6"/>
    <p:sldId id="658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56E14F-30F8-4D46-8B01-024E18266A8F}" v="273" dt="2023-10-25T05:07:30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1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A92BC-917A-4869-A57A-58F50D64DEB0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12C66-5ED5-4C86-86B5-47740535B5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43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Drag &amp; Drop to add a picture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9A82C-2DFD-4271-9A55-774BC1D149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13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13BA9D-C3D5-136D-6A0B-3CD304413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2129543-4789-D9BF-A46C-DAB3E711E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1D6B7B-10B2-9B33-50AC-AA2E6F59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692-6C26-4B7D-AEE8-361F349BCA4A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5D688A-A990-D562-9AEE-38B94CAD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9D3B4E-4029-A661-61E1-6F46FF47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3FCD-FDC7-4219-8C88-ECE649B34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787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BCC1E0-B230-5025-2B11-6B36E877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E64B6F2-E2CE-9CD5-ED25-1277AA856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C414F1-8926-50CD-ADD8-B04E90955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692-6C26-4B7D-AEE8-361F349BCA4A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E0E4E1-1EFA-5A0E-33A2-7B5E9050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643622-7A6D-963E-4516-758B2E5B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3FCD-FDC7-4219-8C88-ECE649B34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460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402BBAA-F48F-52AB-E727-7D84349B7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E129594-B881-BF4C-F6F1-AD49C3748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4B2E3F-5E7E-C99D-F162-F710BFC5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692-6C26-4B7D-AEE8-361F349BCA4A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5607A9-7224-4F7E-751B-3A0AEFCE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67C33B7-D4BD-4E02-A70C-1FF20C3E5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3FCD-FDC7-4219-8C88-ECE649B34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225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CD6E5B-A17C-4207-E84A-7DC021D199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1724" y="2408620"/>
            <a:ext cx="4968552" cy="792162"/>
          </a:xfrm>
        </p:spPr>
        <p:txBody>
          <a:bodyPr lIns="0" rIns="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ln w="12700">
                  <a:solidFill>
                    <a:schemeClr val="bg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/>
              <a:t>PRESENTATION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25F2917-C7E9-C444-86EB-F0D215FD97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1724" y="3197936"/>
            <a:ext cx="4968552" cy="1311128"/>
          </a:xfrm>
        </p:spPr>
        <p:txBody>
          <a:bodyPr lIns="0" rIns="0" anchor="t">
            <a:normAutofit/>
          </a:bodyPr>
          <a:lstStyle>
            <a:lvl1pPr marL="0" indent="0" algn="ctr" rtl="0">
              <a:lnSpc>
                <a:spcPct val="100000"/>
              </a:lnSpc>
              <a:buNone/>
              <a:defRPr sz="8800" spc="600">
                <a:ln w="12700"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14996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B9D5B36-D07D-6982-B993-43A9EA1377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1575"/>
            <a:ext cx="12192000" cy="686957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tIns="720000" anchor="t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Picture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167660-DE06-086C-C4CC-43E90CF5B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5480" y="2133481"/>
            <a:ext cx="3240360" cy="2862322"/>
          </a:xfrm>
        </p:spPr>
        <p:txBody>
          <a:bodyPr lIns="0" rIns="0" anchor="ctr">
            <a:normAutofit/>
          </a:bodyPr>
          <a:lstStyle>
            <a:lvl1pPr marL="0" indent="0" algn="r">
              <a:buNone/>
              <a:defRPr sz="20000">
                <a:gradFill>
                  <a:gsLst>
                    <a:gs pos="50000">
                      <a:schemeClr val="accent4"/>
                    </a:gs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path path="circle">
                    <a:fillToRect l="100000" t="100000"/>
                  </a:path>
                </a:gra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19DABE-DBA5-80FE-60C3-16363EE9F5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5337" y="2332357"/>
            <a:ext cx="4392487" cy="646331"/>
          </a:xfrm>
        </p:spPr>
        <p:txBody>
          <a:bodyPr lIns="0" r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99760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FB614F-9FAF-0185-B1E9-A1D01D3C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CDC9-D4C1-4B37-B35C-8E52CA88E21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E4EB4-BEA8-DC60-2D3A-65F4C343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FBFE0-45FD-4CAB-FD56-592677D4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796D-A7AF-4E00-B741-F6AAC5DDD0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3F262D4-5871-C51A-ABB7-5FE3A3FB8B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59896" cy="6858000"/>
          </a:xfrm>
          <a:custGeom>
            <a:avLst/>
            <a:gdLst>
              <a:gd name="connsiteX0" fmla="*/ 0 w 5159896"/>
              <a:gd name="connsiteY0" fmla="*/ 0 h 6858000"/>
              <a:gd name="connsiteX1" fmla="*/ 5159896 w 5159896"/>
              <a:gd name="connsiteY1" fmla="*/ 0 h 6858000"/>
              <a:gd name="connsiteX2" fmla="*/ 5159896 w 5159896"/>
              <a:gd name="connsiteY2" fmla="*/ 6858000 h 6858000"/>
              <a:gd name="connsiteX3" fmla="*/ 0 w 515989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9896" h="6858000">
                <a:moveTo>
                  <a:pt x="0" y="0"/>
                </a:moveTo>
                <a:lnTo>
                  <a:pt x="5159896" y="0"/>
                </a:lnTo>
                <a:lnTo>
                  <a:pt x="51598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tIns="72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Insert Picture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FA6D57-4058-DFF5-E503-6DC378C3E2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0056" y="1297231"/>
            <a:ext cx="4320479" cy="535531"/>
          </a:xfrm>
          <a:noFill/>
        </p:spPr>
        <p:txBody>
          <a:bodyPr wrap="square" lIns="0" rIns="0"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latin typeface="+mj-lt"/>
              </a:defRPr>
            </a:lvl1pPr>
          </a:lstStyle>
          <a:p>
            <a:pPr marL="0" lvl="0"/>
            <a:r>
              <a:rPr lang="en-US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274093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accel="33333" fill="hold" grpId="1" nodeType="withEffect" p14:presetBounceEnd="6667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3138 -3.33333E-6 L -3.95833E-6 -3.33333E-6 " pathEditMode="relative" rAng="0" ptsTypes="AA" p14:bounceEnd="6667">
                                          <p:cBhvr>
                                            <p:cTn id="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56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accel="33333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3138 -3.33333E-6 L -3.95833E-6 -3.33333E-6 " pathEditMode="relative" rAng="0" ptsTypes="AA">
                                          <p:cBhvr>
                                            <p:cTn id="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56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986EDB3-18A0-1088-54CD-2FB404A91A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852936"/>
          </a:xfrm>
          <a:custGeom>
            <a:avLst/>
            <a:gdLst>
              <a:gd name="connsiteX0" fmla="*/ 0 w 12192000"/>
              <a:gd name="connsiteY0" fmla="*/ 0 h 2852936"/>
              <a:gd name="connsiteX1" fmla="*/ 12192000 w 12192000"/>
              <a:gd name="connsiteY1" fmla="*/ 0 h 2852936"/>
              <a:gd name="connsiteX2" fmla="*/ 12192000 w 12192000"/>
              <a:gd name="connsiteY2" fmla="*/ 2852936 h 2852936"/>
              <a:gd name="connsiteX3" fmla="*/ 0 w 12192000"/>
              <a:gd name="connsiteY3" fmla="*/ 2852936 h 285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52936">
                <a:moveTo>
                  <a:pt x="0" y="0"/>
                </a:moveTo>
                <a:lnTo>
                  <a:pt x="12192000" y="0"/>
                </a:lnTo>
                <a:lnTo>
                  <a:pt x="12192000" y="2852936"/>
                </a:lnTo>
                <a:lnTo>
                  <a:pt x="0" y="28529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Insert Picture</a:t>
            </a:r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A4A935F-F5A0-2F88-FC76-1DBB72453D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1685" y="982469"/>
            <a:ext cx="5688631" cy="646331"/>
          </a:xfrm>
          <a:noFill/>
        </p:spPr>
        <p:txBody>
          <a:bodyPr wrap="square" lIns="0" rIns="0" rtlCol="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3600">
                <a:latin typeface="+mj-lt"/>
              </a:defRPr>
            </a:lvl1pPr>
          </a:lstStyle>
          <a:p>
            <a:pPr marL="0" lvl="0"/>
            <a:r>
              <a:rPr lang="en-US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259634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25394 L -4.58333E-6 3.7037E-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FB614F-9FAF-0185-B1E9-A1D01D3C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CDC9-D4C1-4B37-B35C-8E52CA88E21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E4EB4-BEA8-DC60-2D3A-65F4C343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FBFE0-45FD-4CAB-FD56-592677D4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796D-A7AF-4E00-B741-F6AAC5DDD0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DAA18BE-DB73-F512-1A71-FD67F0A62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15680" y="487124"/>
            <a:ext cx="5760640" cy="646331"/>
          </a:xfrm>
          <a:noFill/>
        </p:spPr>
        <p:txBody>
          <a:bodyPr wrap="square" lIns="0" rIns="0" rtlCol="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3200">
                <a:latin typeface="+mj-lt"/>
              </a:defRPr>
            </a:lvl1pPr>
          </a:lstStyle>
          <a:p>
            <a:pPr marL="0" lvl="0"/>
            <a:r>
              <a:rPr lang="en-US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296832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4457E9D0-8278-C3ED-F7E8-749C6A15C50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875420" y="1445008"/>
            <a:ext cx="10441160" cy="3064112"/>
          </a:xfrm>
          <a:solidFill>
            <a:schemeClr val="bg1">
              <a:lumMod val="50000"/>
            </a:schemeClr>
          </a:solidFill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GB"/>
              <a:t>Insert Chart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FB614F-9FAF-0185-B1E9-A1D01D3C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CDC9-D4C1-4B37-B35C-8E52CA88E21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E4EB4-BEA8-DC60-2D3A-65F4C343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FBFE0-45FD-4CAB-FD56-592677D4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796D-A7AF-4E00-B741-F6AAC5DDD0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A721029-0BAC-9E8C-5F41-228F6988FA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15680" y="487124"/>
            <a:ext cx="5760640" cy="646331"/>
          </a:xfrm>
          <a:noFill/>
        </p:spPr>
        <p:txBody>
          <a:bodyPr wrap="square" lIns="0" rIns="0" rtlCol="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3200">
                <a:latin typeface="+mj-lt"/>
              </a:defRPr>
            </a:lvl1pPr>
          </a:lstStyle>
          <a:p>
            <a:pPr marL="0" lvl="0"/>
            <a:r>
              <a:rPr lang="en-US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252045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3333" fill="hold" grpId="1" nodeType="withEffect" p14:presetBounceEnd="26667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0.01485 0.0463 L -1.66667E-6 -7.40741E-7 " pathEditMode="relative" rAng="0" ptsTypes="AA" p14:bounceEnd="26667">
                                          <p:cBhvr>
                                            <p:cTn id="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42" y="-231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3333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0.01485 0.0463 L -1.66667E-6 -7.40741E-7 " pathEditMode="relative" rAng="0" ptsTypes="AA">
                                          <p:cBhvr>
                                            <p:cTn id="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42" y="-231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72ACA7D-95A4-5A1C-1041-DFA469CB95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063552" cy="2420888"/>
          </a:xfrm>
          <a:custGeom>
            <a:avLst/>
            <a:gdLst>
              <a:gd name="connsiteX0" fmla="*/ 0 w 2063552"/>
              <a:gd name="connsiteY0" fmla="*/ 0 h 2420888"/>
              <a:gd name="connsiteX1" fmla="*/ 2063552 w 2063552"/>
              <a:gd name="connsiteY1" fmla="*/ 0 h 2420888"/>
              <a:gd name="connsiteX2" fmla="*/ 2063552 w 2063552"/>
              <a:gd name="connsiteY2" fmla="*/ 2420888 h 2420888"/>
              <a:gd name="connsiteX3" fmla="*/ 0 w 2063552"/>
              <a:gd name="connsiteY3" fmla="*/ 2420888 h 242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3552" h="2420888">
                <a:moveTo>
                  <a:pt x="0" y="0"/>
                </a:moveTo>
                <a:lnTo>
                  <a:pt x="2063552" y="0"/>
                </a:lnTo>
                <a:lnTo>
                  <a:pt x="2063552" y="2420888"/>
                </a:lnTo>
                <a:lnTo>
                  <a:pt x="0" y="242088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Picture 1</a:t>
            </a: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D9113B0-2A6A-3FF2-CF28-38AD07EB66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63552" y="0"/>
            <a:ext cx="2592288" cy="2780928"/>
          </a:xfrm>
          <a:custGeom>
            <a:avLst/>
            <a:gdLst>
              <a:gd name="connsiteX0" fmla="*/ 0 w 2592288"/>
              <a:gd name="connsiteY0" fmla="*/ 0 h 2780928"/>
              <a:gd name="connsiteX1" fmla="*/ 2592288 w 2592288"/>
              <a:gd name="connsiteY1" fmla="*/ 0 h 2780928"/>
              <a:gd name="connsiteX2" fmla="*/ 2592288 w 2592288"/>
              <a:gd name="connsiteY2" fmla="*/ 2780928 h 2780928"/>
              <a:gd name="connsiteX3" fmla="*/ 0 w 2592288"/>
              <a:gd name="connsiteY3" fmla="*/ 2780928 h 278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2288" h="2780928">
                <a:moveTo>
                  <a:pt x="0" y="0"/>
                </a:moveTo>
                <a:lnTo>
                  <a:pt x="2592288" y="0"/>
                </a:lnTo>
                <a:lnTo>
                  <a:pt x="2592288" y="2780928"/>
                </a:lnTo>
                <a:lnTo>
                  <a:pt x="0" y="27809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Picture 2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472F12A-5220-7BFD-30F4-1F50EDECB51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55839" y="0"/>
            <a:ext cx="2880322" cy="3429000"/>
          </a:xfrm>
          <a:custGeom>
            <a:avLst/>
            <a:gdLst>
              <a:gd name="connsiteX0" fmla="*/ 0 w 2880322"/>
              <a:gd name="connsiteY0" fmla="*/ 0 h 3429000"/>
              <a:gd name="connsiteX1" fmla="*/ 2880322 w 2880322"/>
              <a:gd name="connsiteY1" fmla="*/ 0 h 3429000"/>
              <a:gd name="connsiteX2" fmla="*/ 2880322 w 2880322"/>
              <a:gd name="connsiteY2" fmla="*/ 3429000 h 3429000"/>
              <a:gd name="connsiteX3" fmla="*/ 0 w 288032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322" h="3429000">
                <a:moveTo>
                  <a:pt x="0" y="0"/>
                </a:moveTo>
                <a:lnTo>
                  <a:pt x="2880322" y="0"/>
                </a:lnTo>
                <a:lnTo>
                  <a:pt x="2880322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Picture 3</a:t>
            </a:r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C61C9C5-4BB2-E421-6A5D-A1AFBADCDA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6162" y="0"/>
            <a:ext cx="2592288" cy="2780928"/>
          </a:xfrm>
          <a:custGeom>
            <a:avLst/>
            <a:gdLst>
              <a:gd name="connsiteX0" fmla="*/ 0 w 2592288"/>
              <a:gd name="connsiteY0" fmla="*/ 0 h 2780928"/>
              <a:gd name="connsiteX1" fmla="*/ 2592288 w 2592288"/>
              <a:gd name="connsiteY1" fmla="*/ 0 h 2780928"/>
              <a:gd name="connsiteX2" fmla="*/ 2592288 w 2592288"/>
              <a:gd name="connsiteY2" fmla="*/ 2780928 h 2780928"/>
              <a:gd name="connsiteX3" fmla="*/ 0 w 2592288"/>
              <a:gd name="connsiteY3" fmla="*/ 2780928 h 278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2288" h="2780928">
                <a:moveTo>
                  <a:pt x="0" y="0"/>
                </a:moveTo>
                <a:lnTo>
                  <a:pt x="2592288" y="0"/>
                </a:lnTo>
                <a:lnTo>
                  <a:pt x="2592288" y="2780928"/>
                </a:lnTo>
                <a:lnTo>
                  <a:pt x="0" y="27809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Picture 4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BA9DFB3-8D80-B52C-FBB8-29406DA642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128448" y="0"/>
            <a:ext cx="2063552" cy="2420888"/>
          </a:xfrm>
          <a:custGeom>
            <a:avLst/>
            <a:gdLst>
              <a:gd name="connsiteX0" fmla="*/ 0 w 2063552"/>
              <a:gd name="connsiteY0" fmla="*/ 0 h 2420888"/>
              <a:gd name="connsiteX1" fmla="*/ 2063552 w 2063552"/>
              <a:gd name="connsiteY1" fmla="*/ 0 h 2420888"/>
              <a:gd name="connsiteX2" fmla="*/ 2063552 w 2063552"/>
              <a:gd name="connsiteY2" fmla="*/ 2420888 h 2420888"/>
              <a:gd name="connsiteX3" fmla="*/ 0 w 2063552"/>
              <a:gd name="connsiteY3" fmla="*/ 2420888 h 242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3552" h="2420888">
                <a:moveTo>
                  <a:pt x="0" y="0"/>
                </a:moveTo>
                <a:lnTo>
                  <a:pt x="2063552" y="0"/>
                </a:lnTo>
                <a:lnTo>
                  <a:pt x="2063552" y="2420888"/>
                </a:lnTo>
                <a:lnTo>
                  <a:pt x="0" y="242088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Picture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5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25394 L 3.95833E-6 2.96296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1.45833E-6 -0.25394 L -1.45833E-6 4.07407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16667E-7 -0.25394 L -4.16667E-7 1.85185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4.16667E-7 -0.25394 L 4.16667E-7 4.07407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79167E-6 -0.25394 L 4.79167E-6 2.96296E-6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64C9F7C-9984-EF84-2466-6DB247F668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Insert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8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7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CFAB67-16BF-A727-FB87-53672233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59B24F-70D3-D1A8-6B91-DD87C6E33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E96C3A-AB17-4012-5AF8-A4EFBB82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692-6C26-4B7D-AEE8-361F349BCA4A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E6CC91-A438-F859-87B4-C8F2B214D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8C5C88-43E2-0BA1-DB2F-95D30569A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3FCD-FDC7-4219-8C88-ECE649B34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6595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DF47F-B054-A3FB-ABFA-81D61856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53344" cy="365125"/>
          </a:xfrm>
          <a:prstGeom prst="rect">
            <a:avLst/>
          </a:prstGeom>
        </p:spPr>
        <p:txBody>
          <a:bodyPr/>
          <a:lstStyle/>
          <a:p>
            <a:fld id="{A873BED0-A29E-4374-BBA3-1EB930F6224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97A88-857F-D5D1-8E04-81589373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C348F-7A08-19FF-F34E-37D6958E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796F-7A37-4E4C-B036-F3047C2B6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05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4DE15C3-C9F2-9233-CA81-EC8075AA0D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tIns="360000" bIns="360000" anchor="t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GB"/>
              <a:t>Insert Picture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6FCB5B-5117-B817-CA1E-81311E1B8F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5620" y="2524922"/>
            <a:ext cx="6840760" cy="757130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PRESENTATION TITLE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A458CFF-AC2D-D123-21E9-4C86C926E9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95800" y="3378782"/>
            <a:ext cx="3600400" cy="480131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2400" spc="3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GB"/>
              <a:t>ADD YOUR SUBTITLE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E4D8BAF-3B2F-D79F-6565-39C9497C26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4974" y="4475360"/>
            <a:ext cx="1654620" cy="286232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PREZFULL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72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AE067B8-E549-A07E-6E67-DA880EE35E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711624" cy="6858000"/>
          </a:xfrm>
          <a:custGeom>
            <a:avLst/>
            <a:gdLst>
              <a:gd name="connsiteX0" fmla="*/ 0 w 2711624"/>
              <a:gd name="connsiteY0" fmla="*/ 0 h 6858000"/>
              <a:gd name="connsiteX1" fmla="*/ 2711624 w 2711624"/>
              <a:gd name="connsiteY1" fmla="*/ 0 h 6858000"/>
              <a:gd name="connsiteX2" fmla="*/ 2711624 w 2711624"/>
              <a:gd name="connsiteY2" fmla="*/ 6858000 h 6858000"/>
              <a:gd name="connsiteX3" fmla="*/ 0 w 27116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624" h="6858000">
                <a:moveTo>
                  <a:pt x="0" y="0"/>
                </a:moveTo>
                <a:lnTo>
                  <a:pt x="2711624" y="0"/>
                </a:lnTo>
                <a:lnTo>
                  <a:pt x="27116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tIns="360000" b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Insert Picture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7850E4-2226-6189-62C6-E6C74C1F207D}"/>
              </a:ext>
            </a:extLst>
          </p:cNvPr>
          <p:cNvSpPr/>
          <p:nvPr userDrawn="1"/>
        </p:nvSpPr>
        <p:spPr>
          <a:xfrm>
            <a:off x="8184232" y="0"/>
            <a:ext cx="4007768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chemeClr val="accent3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59821F9-0885-4721-CB2A-94E82E26E5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5720" y="1550874"/>
            <a:ext cx="3456384" cy="480131"/>
          </a:xfrm>
        </p:spPr>
        <p:txBody>
          <a:bodyPr lIns="0" tIns="46800" rIns="0"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ADD YOUR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85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AAEA226-2025-AA1D-196B-D03A905931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844824"/>
            <a:ext cx="12192000" cy="2808312"/>
          </a:xfrm>
          <a:custGeom>
            <a:avLst/>
            <a:gdLst>
              <a:gd name="connsiteX0" fmla="*/ 0 w 12192000"/>
              <a:gd name="connsiteY0" fmla="*/ 0 h 2808312"/>
              <a:gd name="connsiteX1" fmla="*/ 12192000 w 12192000"/>
              <a:gd name="connsiteY1" fmla="*/ 0 h 2808312"/>
              <a:gd name="connsiteX2" fmla="*/ 12192000 w 12192000"/>
              <a:gd name="connsiteY2" fmla="*/ 2808312 h 2808312"/>
              <a:gd name="connsiteX3" fmla="*/ 0 w 12192000"/>
              <a:gd name="connsiteY3" fmla="*/ 2808312 h 280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08312">
                <a:moveTo>
                  <a:pt x="0" y="0"/>
                </a:moveTo>
                <a:lnTo>
                  <a:pt x="12192000" y="0"/>
                </a:lnTo>
                <a:lnTo>
                  <a:pt x="12192000" y="2808312"/>
                </a:lnTo>
                <a:lnTo>
                  <a:pt x="0" y="280831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tIns="360000" b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Insert Picture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6BB56-0ADB-3277-E8BE-15573D20C4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1447" y="731443"/>
            <a:ext cx="4609107" cy="480131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2800">
                <a:latin typeface="+mj-lt"/>
              </a:defRPr>
            </a:lvl1pPr>
          </a:lstStyle>
          <a:p>
            <a:pPr lvl="0"/>
            <a:r>
              <a:rPr lang="en-GB"/>
              <a:t>A</a:t>
            </a:r>
            <a:r>
              <a:rPr lang="en-US"/>
              <a:t>DD YOUR TITLE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08CA3FD-8FCE-9B37-D2B5-01F589B0FD4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38200" y="6356350"/>
            <a:ext cx="1153344" cy="365125"/>
          </a:xfrm>
          <a:prstGeom prst="rect">
            <a:avLst/>
          </a:prstGeom>
        </p:spPr>
        <p:txBody>
          <a:bodyPr/>
          <a:lstStyle/>
          <a:p>
            <a:fld id="{A873BED0-A29E-4374-BBA3-1EB930F6224C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ED93E80-744A-E18F-571E-6DDEE949D0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B04512A-B2E1-0DF4-E00B-C56A4C6E34E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992544" y="764704"/>
            <a:ext cx="433264" cy="404339"/>
          </a:xfrm>
        </p:spPr>
        <p:txBody>
          <a:bodyPr/>
          <a:lstStyle/>
          <a:p>
            <a:fld id="{BC45796F-7A37-4E4C-B036-F3047C2B6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05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DF47F-B054-A3FB-ABFA-81D61856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53344" cy="365125"/>
          </a:xfrm>
          <a:prstGeom prst="rect">
            <a:avLst/>
          </a:prstGeom>
        </p:spPr>
        <p:txBody>
          <a:bodyPr/>
          <a:lstStyle/>
          <a:p>
            <a:fld id="{A873BED0-A29E-4374-BBA3-1EB930F6224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97A88-857F-D5D1-8E04-81589373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C348F-7A08-19FF-F34E-37D6958E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3316" y="746702"/>
            <a:ext cx="433264" cy="365125"/>
          </a:xfrm>
        </p:spPr>
        <p:txBody>
          <a:bodyPr/>
          <a:lstStyle/>
          <a:p>
            <a:fld id="{BC45796F-7A37-4E4C-B036-F3047C2B6C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D6025D-F0D7-7E8B-12DD-26EC916BC0FA}"/>
              </a:ext>
            </a:extLst>
          </p:cNvPr>
          <p:cNvSpPr/>
          <p:nvPr userDrawn="1"/>
        </p:nvSpPr>
        <p:spPr>
          <a:xfrm>
            <a:off x="1011856" y="746702"/>
            <a:ext cx="5948240" cy="5364596"/>
          </a:xfrm>
          <a:prstGeom prst="roundRect">
            <a:avLst>
              <a:gd name="adj" fmla="val 1676"/>
            </a:avLst>
          </a:prstGeom>
          <a:solidFill>
            <a:schemeClr val="bg1">
              <a:alpha val="3000"/>
            </a:schemeClr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893B679-CABB-A92E-FB6F-45E68E1AF0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09946" y="998730"/>
            <a:ext cx="2700300" cy="2700300"/>
          </a:xfrm>
          <a:custGeom>
            <a:avLst/>
            <a:gdLst>
              <a:gd name="connsiteX0" fmla="*/ 0 w 2700300"/>
              <a:gd name="connsiteY0" fmla="*/ 0 h 2700300"/>
              <a:gd name="connsiteX1" fmla="*/ 2700300 w 2700300"/>
              <a:gd name="connsiteY1" fmla="*/ 0 h 2700300"/>
              <a:gd name="connsiteX2" fmla="*/ 2700300 w 2700300"/>
              <a:gd name="connsiteY2" fmla="*/ 2700300 h 2700300"/>
              <a:gd name="connsiteX3" fmla="*/ 0 w 2700300"/>
              <a:gd name="connsiteY3" fmla="*/ 2700300 h 27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0300" h="2700300">
                <a:moveTo>
                  <a:pt x="0" y="0"/>
                </a:moveTo>
                <a:lnTo>
                  <a:pt x="2700300" y="0"/>
                </a:lnTo>
                <a:lnTo>
                  <a:pt x="2700300" y="2700300"/>
                </a:lnTo>
                <a:lnTo>
                  <a:pt x="0" y="27003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tIns="360000" b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Insert Picture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08CBB03-076F-8313-C785-E24118BB099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16280" y="3158970"/>
            <a:ext cx="2700300" cy="2700300"/>
          </a:xfrm>
          <a:custGeom>
            <a:avLst/>
            <a:gdLst>
              <a:gd name="connsiteX0" fmla="*/ 0 w 2700300"/>
              <a:gd name="connsiteY0" fmla="*/ 0 h 2700300"/>
              <a:gd name="connsiteX1" fmla="*/ 2700300 w 2700300"/>
              <a:gd name="connsiteY1" fmla="*/ 0 h 2700300"/>
              <a:gd name="connsiteX2" fmla="*/ 2700300 w 2700300"/>
              <a:gd name="connsiteY2" fmla="*/ 2700300 h 2700300"/>
              <a:gd name="connsiteX3" fmla="*/ 0 w 2700300"/>
              <a:gd name="connsiteY3" fmla="*/ 2700300 h 27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0300" h="2700300">
                <a:moveTo>
                  <a:pt x="0" y="0"/>
                </a:moveTo>
                <a:lnTo>
                  <a:pt x="2700300" y="0"/>
                </a:lnTo>
                <a:lnTo>
                  <a:pt x="2700300" y="2700300"/>
                </a:lnTo>
                <a:lnTo>
                  <a:pt x="0" y="27003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tIns="360000" b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Insert Picture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9DF5A2-5B94-5876-EAF0-76FE3F9DAA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9497" y="1628800"/>
            <a:ext cx="3168351" cy="480131"/>
          </a:xfrm>
        </p:spPr>
        <p:txBody>
          <a:bodyPr lIns="0" rIns="0" anchor="ctr">
            <a:normAutofit/>
          </a:bodyPr>
          <a:lstStyle>
            <a:lvl1pPr marL="0" indent="0" algn="l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290541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DF47F-B054-A3FB-ABFA-81D61856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53344" cy="365125"/>
          </a:xfrm>
          <a:prstGeom prst="rect">
            <a:avLst/>
          </a:prstGeom>
        </p:spPr>
        <p:txBody>
          <a:bodyPr/>
          <a:lstStyle/>
          <a:p>
            <a:fld id="{A873BED0-A29E-4374-BBA3-1EB930F6224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97A88-857F-D5D1-8E04-81589373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C348F-7A08-19FF-F34E-37D6958E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6" y="725576"/>
            <a:ext cx="433264" cy="365125"/>
          </a:xfrm>
        </p:spPr>
        <p:txBody>
          <a:bodyPr/>
          <a:lstStyle/>
          <a:p>
            <a:fld id="{BC45796F-7A37-4E4C-B036-F3047C2B6C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29D222-87C0-4B17-70C0-C6E6DE569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5640" y="692696"/>
            <a:ext cx="6480720" cy="480131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2800">
                <a:latin typeface="+mj-lt"/>
              </a:defRPr>
            </a:lvl1pPr>
          </a:lstStyle>
          <a:p>
            <a:pPr lvl="0"/>
            <a:r>
              <a:rPr lang="en-GB"/>
              <a:t>ADD YOUR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9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DF47F-B054-A3FB-ABFA-81D61856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53344" cy="365125"/>
          </a:xfrm>
          <a:prstGeom prst="rect">
            <a:avLst/>
          </a:prstGeom>
        </p:spPr>
        <p:txBody>
          <a:bodyPr/>
          <a:lstStyle/>
          <a:p>
            <a:fld id="{A873BED0-A29E-4374-BBA3-1EB930F6224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97A88-857F-D5D1-8E04-81589373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C348F-7A08-19FF-F34E-37D6958E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6" y="725576"/>
            <a:ext cx="433264" cy="365125"/>
          </a:xfrm>
        </p:spPr>
        <p:txBody>
          <a:bodyPr/>
          <a:lstStyle/>
          <a:p>
            <a:fld id="{BC45796F-7A37-4E4C-B036-F3047C2B6C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5F8963-EEFF-7151-AAF0-8E311135C06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06606" y="2305456"/>
            <a:ext cx="1953789" cy="1953744"/>
          </a:xfrm>
          <a:custGeom>
            <a:avLst/>
            <a:gdLst>
              <a:gd name="connsiteX0" fmla="*/ 976579 w 1953789"/>
              <a:gd name="connsiteY0" fmla="*/ 0 h 1953744"/>
              <a:gd name="connsiteX1" fmla="*/ 1952327 w 1953789"/>
              <a:gd name="connsiteY1" fmla="*/ 976671 h 1953744"/>
              <a:gd name="connsiteX2" fmla="*/ 976579 w 1953789"/>
              <a:gd name="connsiteY2" fmla="*/ 1952523 h 1953744"/>
              <a:gd name="connsiteX3" fmla="*/ 13 w 1953789"/>
              <a:gd name="connsiteY3" fmla="*/ 976671 h 1953744"/>
              <a:gd name="connsiteX4" fmla="*/ 976579 w 1953789"/>
              <a:gd name="connsiteY4" fmla="*/ 0 h 19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789" h="1953744">
                <a:moveTo>
                  <a:pt x="976579" y="0"/>
                </a:moveTo>
                <a:cubicBezTo>
                  <a:pt x="1321202" y="0"/>
                  <a:pt x="1989163" y="632830"/>
                  <a:pt x="1952327" y="976671"/>
                </a:cubicBezTo>
                <a:cubicBezTo>
                  <a:pt x="1916310" y="1319693"/>
                  <a:pt x="1319565" y="1986088"/>
                  <a:pt x="976579" y="1952523"/>
                </a:cubicBezTo>
                <a:cubicBezTo>
                  <a:pt x="632776" y="1919776"/>
                  <a:pt x="3288" y="1321330"/>
                  <a:pt x="13" y="976671"/>
                </a:cubicBezTo>
                <a:cubicBezTo>
                  <a:pt x="-3261" y="631193"/>
                  <a:pt x="631139" y="0"/>
                  <a:pt x="97657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tIns="360000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Picture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B3E569D-5AD3-E701-B17B-287A4C6F5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70902" y="2305456"/>
            <a:ext cx="1953789" cy="1953744"/>
          </a:xfrm>
          <a:custGeom>
            <a:avLst/>
            <a:gdLst>
              <a:gd name="connsiteX0" fmla="*/ 976580 w 1953789"/>
              <a:gd name="connsiteY0" fmla="*/ 0 h 1953744"/>
              <a:gd name="connsiteX1" fmla="*/ 1952327 w 1953789"/>
              <a:gd name="connsiteY1" fmla="*/ 976671 h 1953744"/>
              <a:gd name="connsiteX2" fmla="*/ 976580 w 1953789"/>
              <a:gd name="connsiteY2" fmla="*/ 1952523 h 1953744"/>
              <a:gd name="connsiteX3" fmla="*/ 13 w 1953789"/>
              <a:gd name="connsiteY3" fmla="*/ 976671 h 1953744"/>
              <a:gd name="connsiteX4" fmla="*/ 976580 w 1953789"/>
              <a:gd name="connsiteY4" fmla="*/ 0 h 19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789" h="1953744">
                <a:moveTo>
                  <a:pt x="976580" y="0"/>
                </a:moveTo>
                <a:cubicBezTo>
                  <a:pt x="1321202" y="0"/>
                  <a:pt x="1989163" y="632830"/>
                  <a:pt x="1952327" y="976671"/>
                </a:cubicBezTo>
                <a:cubicBezTo>
                  <a:pt x="1916310" y="1319693"/>
                  <a:pt x="1319565" y="1986088"/>
                  <a:pt x="976580" y="1952523"/>
                </a:cubicBezTo>
                <a:cubicBezTo>
                  <a:pt x="632776" y="1919776"/>
                  <a:pt x="3288" y="1321330"/>
                  <a:pt x="13" y="976671"/>
                </a:cubicBezTo>
                <a:cubicBezTo>
                  <a:pt x="-3261" y="631193"/>
                  <a:pt x="631139" y="0"/>
                  <a:pt x="97658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tIns="360000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Picture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71FED85-E11E-DBD8-94DF-C8F7FBAB81D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35198" y="2305456"/>
            <a:ext cx="1953788" cy="1953744"/>
          </a:xfrm>
          <a:custGeom>
            <a:avLst/>
            <a:gdLst>
              <a:gd name="connsiteX0" fmla="*/ 976579 w 1953788"/>
              <a:gd name="connsiteY0" fmla="*/ 0 h 1953744"/>
              <a:gd name="connsiteX1" fmla="*/ 1952326 w 1953788"/>
              <a:gd name="connsiteY1" fmla="*/ 976671 h 1953744"/>
              <a:gd name="connsiteX2" fmla="*/ 976579 w 1953788"/>
              <a:gd name="connsiteY2" fmla="*/ 1952523 h 1953744"/>
              <a:gd name="connsiteX3" fmla="*/ 13 w 1953788"/>
              <a:gd name="connsiteY3" fmla="*/ 976671 h 1953744"/>
              <a:gd name="connsiteX4" fmla="*/ 976579 w 1953788"/>
              <a:gd name="connsiteY4" fmla="*/ 0 h 19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788" h="1953744">
                <a:moveTo>
                  <a:pt x="976579" y="0"/>
                </a:moveTo>
                <a:cubicBezTo>
                  <a:pt x="1321201" y="0"/>
                  <a:pt x="1989162" y="632830"/>
                  <a:pt x="1952326" y="976671"/>
                </a:cubicBezTo>
                <a:cubicBezTo>
                  <a:pt x="1916309" y="1319693"/>
                  <a:pt x="1319564" y="1986088"/>
                  <a:pt x="976579" y="1952523"/>
                </a:cubicBezTo>
                <a:cubicBezTo>
                  <a:pt x="632775" y="1919776"/>
                  <a:pt x="3287" y="1321330"/>
                  <a:pt x="13" y="976671"/>
                </a:cubicBezTo>
                <a:cubicBezTo>
                  <a:pt x="-3262" y="631193"/>
                  <a:pt x="631138" y="0"/>
                  <a:pt x="97657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tIns="360000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Picture</a:t>
            </a:r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6C580B0-2B3C-F101-5F03-5BAB929836E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99494" y="2305456"/>
            <a:ext cx="1953789" cy="1953744"/>
          </a:xfrm>
          <a:custGeom>
            <a:avLst/>
            <a:gdLst>
              <a:gd name="connsiteX0" fmla="*/ 976579 w 1953789"/>
              <a:gd name="connsiteY0" fmla="*/ 0 h 1953744"/>
              <a:gd name="connsiteX1" fmla="*/ 1952327 w 1953789"/>
              <a:gd name="connsiteY1" fmla="*/ 976671 h 1953744"/>
              <a:gd name="connsiteX2" fmla="*/ 976579 w 1953789"/>
              <a:gd name="connsiteY2" fmla="*/ 1952523 h 1953744"/>
              <a:gd name="connsiteX3" fmla="*/ 13 w 1953789"/>
              <a:gd name="connsiteY3" fmla="*/ 976671 h 1953744"/>
              <a:gd name="connsiteX4" fmla="*/ 976579 w 1953789"/>
              <a:gd name="connsiteY4" fmla="*/ 0 h 19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789" h="1953744">
                <a:moveTo>
                  <a:pt x="976579" y="0"/>
                </a:moveTo>
                <a:cubicBezTo>
                  <a:pt x="1321202" y="0"/>
                  <a:pt x="1989163" y="632830"/>
                  <a:pt x="1952327" y="976671"/>
                </a:cubicBezTo>
                <a:cubicBezTo>
                  <a:pt x="1916309" y="1319693"/>
                  <a:pt x="1319565" y="1986088"/>
                  <a:pt x="976579" y="1952523"/>
                </a:cubicBezTo>
                <a:cubicBezTo>
                  <a:pt x="632776" y="1919776"/>
                  <a:pt x="3288" y="1321330"/>
                  <a:pt x="13" y="976671"/>
                </a:cubicBezTo>
                <a:cubicBezTo>
                  <a:pt x="-3261" y="631193"/>
                  <a:pt x="631139" y="0"/>
                  <a:pt x="97657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tIns="360000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Picture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29D222-87C0-4B17-70C0-C6E6DE569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5640" y="692696"/>
            <a:ext cx="6480720" cy="480131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2800">
                <a:latin typeface="+mj-lt"/>
              </a:defRPr>
            </a:lvl1pPr>
          </a:lstStyle>
          <a:p>
            <a:pPr lvl="0"/>
            <a:r>
              <a:rPr lang="en-GB"/>
              <a:t>ADD YOUR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04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DF47F-B054-A3FB-ABFA-81D61856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53344" cy="365125"/>
          </a:xfrm>
          <a:prstGeom prst="rect">
            <a:avLst/>
          </a:prstGeom>
        </p:spPr>
        <p:txBody>
          <a:bodyPr/>
          <a:lstStyle/>
          <a:p>
            <a:fld id="{A873BED0-A29E-4374-BBA3-1EB930F6224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97A88-857F-D5D1-8E04-81589373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C348F-7A08-19FF-F34E-37D6958E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6" y="725576"/>
            <a:ext cx="433264" cy="365125"/>
          </a:xfrm>
        </p:spPr>
        <p:txBody>
          <a:bodyPr/>
          <a:lstStyle/>
          <a:p>
            <a:fld id="{BC45796F-7A37-4E4C-B036-F3047C2B6C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29D222-87C0-4B17-70C0-C6E6DE569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1684" y="536020"/>
            <a:ext cx="5688632" cy="480131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2800">
                <a:latin typeface="+mj-lt"/>
              </a:defRPr>
            </a:lvl1pPr>
          </a:lstStyle>
          <a:p>
            <a:pPr lvl="0"/>
            <a:r>
              <a:rPr lang="en-GB"/>
              <a:t>ADD YOUR TITLE</a:t>
            </a:r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23CCC2-9DEB-56BA-6893-1587366F19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1684" y="1024078"/>
            <a:ext cx="5688632" cy="244682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GB"/>
              <a:t>Insert a subtitle here. Describe the content of the slide.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04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DF47F-B054-A3FB-ABFA-81D61856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53344" cy="365125"/>
          </a:xfrm>
          <a:prstGeom prst="rect">
            <a:avLst/>
          </a:prstGeom>
        </p:spPr>
        <p:txBody>
          <a:bodyPr/>
          <a:lstStyle/>
          <a:p>
            <a:fld id="{A873BED0-A29E-4374-BBA3-1EB930F6224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97A88-857F-D5D1-8E04-81589373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C348F-7A08-19FF-F34E-37D6958E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6" y="725576"/>
            <a:ext cx="433264" cy="365125"/>
          </a:xfrm>
        </p:spPr>
        <p:txBody>
          <a:bodyPr/>
          <a:lstStyle/>
          <a:p>
            <a:fld id="{BC45796F-7A37-4E4C-B036-F3047C2B6C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29D222-87C0-4B17-70C0-C6E6DE569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5640" y="692696"/>
            <a:ext cx="6480720" cy="480131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2800">
                <a:latin typeface="+mj-lt"/>
              </a:defRPr>
            </a:lvl1pPr>
          </a:lstStyle>
          <a:p>
            <a:pPr lvl="0"/>
            <a:r>
              <a:rPr lang="en-GB"/>
              <a:t>ADD YOUR TITLE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D006C2-93CE-5136-D4C0-FC70E6119A10}"/>
              </a:ext>
            </a:extLst>
          </p:cNvPr>
          <p:cNvSpPr/>
          <p:nvPr/>
        </p:nvSpPr>
        <p:spPr>
          <a:xfrm>
            <a:off x="523193" y="1609394"/>
            <a:ext cx="2644574" cy="4703572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11DF0F-060B-6A2B-2492-589ED71924E3}"/>
              </a:ext>
            </a:extLst>
          </p:cNvPr>
          <p:cNvSpPr/>
          <p:nvPr/>
        </p:nvSpPr>
        <p:spPr>
          <a:xfrm>
            <a:off x="3356874" y="1609394"/>
            <a:ext cx="2644574" cy="4703572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A4824B-C263-2111-3CC2-F75EFFA9A309}"/>
              </a:ext>
            </a:extLst>
          </p:cNvPr>
          <p:cNvSpPr/>
          <p:nvPr/>
        </p:nvSpPr>
        <p:spPr>
          <a:xfrm>
            <a:off x="6190555" y="1609394"/>
            <a:ext cx="2644574" cy="4703572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F69821-5A69-C2AF-2CD9-0B92E9A0A0A2}"/>
              </a:ext>
            </a:extLst>
          </p:cNvPr>
          <p:cNvSpPr/>
          <p:nvPr/>
        </p:nvSpPr>
        <p:spPr>
          <a:xfrm>
            <a:off x="9024235" y="1609394"/>
            <a:ext cx="2644574" cy="4703572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EE4A39A-E374-F28C-D372-9B883C5319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5400" y="1967098"/>
            <a:ext cx="1440160" cy="341632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1</a:t>
            </a:r>
            <a:endParaRPr lang="en-US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998C83AD-FDB0-18D1-0077-4877F1AEE7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9081" y="1967098"/>
            <a:ext cx="1440160" cy="341632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2</a:t>
            </a:r>
            <a:endParaRPr lang="en-US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633E6377-E972-8DE6-186B-B354CB567C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762" y="1967098"/>
            <a:ext cx="1440160" cy="341632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3</a:t>
            </a:r>
            <a:endParaRPr lang="en-US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D5F87808-2C7E-B75A-1C59-03C2648DFA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26442" y="1967098"/>
            <a:ext cx="1440160" cy="341632"/>
          </a:xfrm>
        </p:spPr>
        <p:txBody>
          <a:bodyPr lIns="0" rIns="0" anchor="ctr">
            <a:normAutofit/>
          </a:bodyPr>
          <a:lstStyle>
            <a:lvl1pPr marL="0" indent="0" algn="ctr" rtl="0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4</a:t>
            </a:r>
            <a:endParaRPr lang="en-US"/>
          </a:p>
        </p:txBody>
      </p:sp>
      <p:sp>
        <p:nvSpPr>
          <p:cNvPr id="27" name="Chart Placeholder 26">
            <a:extLst>
              <a:ext uri="{FF2B5EF4-FFF2-40B4-BE49-F238E27FC236}">
                <a16:creationId xmlns:a16="http://schemas.microsoft.com/office/drawing/2014/main" id="{04D039E0-50D6-9047-FCDA-2BD691277D6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65360" y="2425002"/>
            <a:ext cx="2160240" cy="2660182"/>
          </a:xfrm>
          <a:solidFill>
            <a:schemeClr val="bg1">
              <a:lumMod val="85000"/>
            </a:schemeClr>
          </a:solidFill>
        </p:spPr>
        <p:txBody>
          <a:bodyPr tIns="360000" bIns="36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Chart</a:t>
            </a:r>
            <a:endParaRPr lang="en-US"/>
          </a:p>
        </p:txBody>
      </p:sp>
      <p:sp>
        <p:nvSpPr>
          <p:cNvPr id="33" name="Chart Placeholder 26">
            <a:extLst>
              <a:ext uri="{FF2B5EF4-FFF2-40B4-BE49-F238E27FC236}">
                <a16:creationId xmlns:a16="http://schemas.microsoft.com/office/drawing/2014/main" id="{9D3C123C-96F6-3BE2-11B0-9D325C8D07BF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3599041" y="2425002"/>
            <a:ext cx="2160240" cy="2660182"/>
          </a:xfrm>
          <a:solidFill>
            <a:schemeClr val="bg1">
              <a:lumMod val="85000"/>
            </a:schemeClr>
          </a:solidFill>
        </p:spPr>
        <p:txBody>
          <a:bodyPr tIns="360000" bIns="36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Chart</a:t>
            </a:r>
            <a:endParaRPr lang="en-US"/>
          </a:p>
        </p:txBody>
      </p:sp>
      <p:sp>
        <p:nvSpPr>
          <p:cNvPr id="34" name="Chart Placeholder 26">
            <a:extLst>
              <a:ext uri="{FF2B5EF4-FFF2-40B4-BE49-F238E27FC236}">
                <a16:creationId xmlns:a16="http://schemas.microsoft.com/office/drawing/2014/main" id="{C8FE2143-CEAE-FA3B-CD3F-5EDCD4B449EA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6432722" y="2425002"/>
            <a:ext cx="2160240" cy="2660182"/>
          </a:xfrm>
          <a:solidFill>
            <a:schemeClr val="bg1">
              <a:lumMod val="85000"/>
            </a:schemeClr>
          </a:solidFill>
        </p:spPr>
        <p:txBody>
          <a:bodyPr tIns="360000" bIns="36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Chart</a:t>
            </a:r>
            <a:endParaRPr lang="en-US"/>
          </a:p>
        </p:txBody>
      </p:sp>
      <p:sp>
        <p:nvSpPr>
          <p:cNvPr id="35" name="Chart Placeholder 26">
            <a:extLst>
              <a:ext uri="{FF2B5EF4-FFF2-40B4-BE49-F238E27FC236}">
                <a16:creationId xmlns:a16="http://schemas.microsoft.com/office/drawing/2014/main" id="{B1EA7C91-D9AC-BFC5-D267-FE11FCF75C13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9266402" y="2425002"/>
            <a:ext cx="2160240" cy="2660182"/>
          </a:xfrm>
          <a:solidFill>
            <a:schemeClr val="bg1">
              <a:lumMod val="85000"/>
            </a:schemeClr>
          </a:solidFill>
        </p:spPr>
        <p:txBody>
          <a:bodyPr tIns="360000" bIns="360000"/>
          <a:lstStyle>
            <a:lvl1pPr marL="0" indent="0" algn="ctr" rtl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99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DF47F-B054-A3FB-ABFA-81D61856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53344" cy="365125"/>
          </a:xfrm>
          <a:prstGeom prst="rect">
            <a:avLst/>
          </a:prstGeom>
        </p:spPr>
        <p:txBody>
          <a:bodyPr/>
          <a:lstStyle/>
          <a:p>
            <a:fld id="{A873BED0-A29E-4374-BBA3-1EB930F6224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97A88-857F-D5D1-8E04-81589373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C348F-7A08-19FF-F34E-37D6958E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796F-7A37-4E4C-B036-F3047C2B6C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5D4330-49E8-DE50-2AC3-307B81AD5038}"/>
              </a:ext>
            </a:extLst>
          </p:cNvPr>
          <p:cNvSpPr/>
          <p:nvPr userDrawn="1"/>
        </p:nvSpPr>
        <p:spPr>
          <a:xfrm>
            <a:off x="8951638" y="188640"/>
            <a:ext cx="6480724" cy="6480720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212843-9D95-3E96-DCC8-9F8D47D6A5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0628" y="1322134"/>
            <a:ext cx="7200800" cy="4213732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248BD4C-28C6-6A67-33CC-7912B6A9A2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7028" y="1595193"/>
            <a:ext cx="5508000" cy="3456000"/>
          </a:xfrm>
          <a:custGeom>
            <a:avLst/>
            <a:gdLst>
              <a:gd name="connsiteX0" fmla="*/ 0 w 5508000"/>
              <a:gd name="connsiteY0" fmla="*/ 0 h 3456000"/>
              <a:gd name="connsiteX1" fmla="*/ 5508000 w 5508000"/>
              <a:gd name="connsiteY1" fmla="*/ 0 h 3456000"/>
              <a:gd name="connsiteX2" fmla="*/ 5508000 w 5508000"/>
              <a:gd name="connsiteY2" fmla="*/ 3456000 h 3456000"/>
              <a:gd name="connsiteX3" fmla="*/ 0 w 5508000"/>
              <a:gd name="connsiteY3" fmla="*/ 3456000 h 34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8000" h="3456000">
                <a:moveTo>
                  <a:pt x="0" y="0"/>
                </a:moveTo>
                <a:lnTo>
                  <a:pt x="5508000" y="0"/>
                </a:lnTo>
                <a:lnTo>
                  <a:pt x="5508000" y="3456000"/>
                </a:lnTo>
                <a:lnTo>
                  <a:pt x="0" y="345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tIns="360000" b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Insert Picture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09FF700-BE5B-5E0E-98D1-13A56CAD36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440" y="1628800"/>
            <a:ext cx="3816424" cy="480131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</a:lstStyle>
          <a:p>
            <a:pPr lvl="0"/>
            <a:r>
              <a:rPr lang="en-GB"/>
              <a:t>ADD YOUR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D7FC11-26DD-6D8C-400E-F0A3C4C81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3D75AF0-20B8-FC84-3AFE-24366794A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CD2A61D-F14E-B533-908D-A95D9702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692-6C26-4B7D-AEE8-361F349BCA4A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B66D45E-48B4-4AFF-D287-4357C2AE2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07412A0-52C7-5608-CA18-65BB57E5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3FCD-FDC7-4219-8C88-ECE649B34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234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DF47F-B054-A3FB-ABFA-81D61856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53344" cy="365125"/>
          </a:xfrm>
          <a:prstGeom prst="rect">
            <a:avLst/>
          </a:prstGeom>
        </p:spPr>
        <p:txBody>
          <a:bodyPr/>
          <a:lstStyle/>
          <a:p>
            <a:fld id="{A873BED0-A29E-4374-BBA3-1EB930F6224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97A88-857F-D5D1-8E04-81589373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C348F-7A08-19FF-F34E-37D6958E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796F-7A37-4E4C-B036-F3047C2B6C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1A0404-8D5B-D42F-7336-408B7FCE46BD}"/>
              </a:ext>
            </a:extLst>
          </p:cNvPr>
          <p:cNvSpPr/>
          <p:nvPr userDrawn="1"/>
        </p:nvSpPr>
        <p:spPr>
          <a:xfrm>
            <a:off x="-1" y="1664804"/>
            <a:ext cx="4906922" cy="35283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e Z">
            <a:extLst>
              <a:ext uri="{FF2B5EF4-FFF2-40B4-BE49-F238E27FC236}">
                <a16:creationId xmlns:a16="http://schemas.microsoft.com/office/drawing/2014/main" id="{ABF14DEF-EA1C-11F5-FAEA-E565D180029D}"/>
              </a:ext>
            </a:extLst>
          </p:cNvPr>
          <p:cNvGrpSpPr/>
          <p:nvPr userDrawn="1"/>
        </p:nvGrpSpPr>
        <p:grpSpPr>
          <a:xfrm>
            <a:off x="4787337" y="788701"/>
            <a:ext cx="2617327" cy="5280599"/>
            <a:chOff x="7843" y="0"/>
            <a:chExt cx="3776845" cy="7620000"/>
          </a:xfrm>
        </p:grpSpPr>
        <p:grpSp>
          <p:nvGrpSpPr>
            <p:cNvPr id="7" name="Gruppieren">
              <a:extLst>
                <a:ext uri="{FF2B5EF4-FFF2-40B4-BE49-F238E27FC236}">
                  <a16:creationId xmlns:a16="http://schemas.microsoft.com/office/drawing/2014/main" id="{86549850-DB56-19A3-3507-215F63C608C1}"/>
                </a:ext>
              </a:extLst>
            </p:cNvPr>
            <p:cNvGrpSpPr/>
            <p:nvPr/>
          </p:nvGrpSpPr>
          <p:grpSpPr>
            <a:xfrm>
              <a:off x="7843" y="987282"/>
              <a:ext cx="110941" cy="1833208"/>
              <a:chOff x="0" y="0"/>
              <a:chExt cx="110939" cy="1833206"/>
            </a:xfrm>
          </p:grpSpPr>
          <p:sp>
            <p:nvSpPr>
              <p:cNvPr id="15" name="Form">
                <a:extLst>
                  <a:ext uri="{FF2B5EF4-FFF2-40B4-BE49-F238E27FC236}">
                    <a16:creationId xmlns:a16="http://schemas.microsoft.com/office/drawing/2014/main" id="{5FA64DCD-1B13-EEDF-E3F9-BF841E7B0D6C}"/>
                  </a:ext>
                </a:extLst>
              </p:cNvPr>
              <p:cNvSpPr/>
              <p:nvPr/>
            </p:nvSpPr>
            <p:spPr>
              <a:xfrm>
                <a:off x="0" y="0"/>
                <a:ext cx="92274" cy="283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5274" y="21600"/>
                    </a:lnTo>
                    <a:cubicBezTo>
                      <a:pt x="2260" y="21600"/>
                      <a:pt x="0" y="20960"/>
                      <a:pt x="0" y="19920"/>
                    </a:cubicBezTo>
                    <a:lnTo>
                      <a:pt x="0" y="1680"/>
                    </a:lnTo>
                    <a:cubicBezTo>
                      <a:pt x="0" y="640"/>
                      <a:pt x="2260" y="0"/>
                      <a:pt x="5274" y="0"/>
                    </a:cubicBez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2428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9055" tIns="59055" rIns="59055" bIns="59055" numCol="1" anchor="ctr">
                <a:noAutofit/>
              </a:bodyPr>
              <a:lstStyle/>
              <a:p>
                <a:pPr algn="l" defTabSz="1459271">
                  <a:lnSpc>
                    <a:spcPct val="93000"/>
                  </a:lnSpc>
                  <a:defRPr sz="5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Open Sans" pitchFamily="2" charset="0"/>
                  <a:ea typeface="Open Sans" pitchFamily="2" charset="0"/>
                  <a:cs typeface="Open Sans" pitchFamily="2" charset="0"/>
                </a:endParaRPr>
              </a:p>
            </p:txBody>
          </p:sp>
          <p:sp>
            <p:nvSpPr>
              <p:cNvPr id="16" name="Form">
                <a:extLst>
                  <a:ext uri="{FF2B5EF4-FFF2-40B4-BE49-F238E27FC236}">
                    <a16:creationId xmlns:a16="http://schemas.microsoft.com/office/drawing/2014/main" id="{CBA0CA68-1C8C-131E-6629-855B5B92AF45}"/>
                  </a:ext>
                </a:extLst>
              </p:cNvPr>
              <p:cNvSpPr/>
              <p:nvPr/>
            </p:nvSpPr>
            <p:spPr>
              <a:xfrm>
                <a:off x="0" y="630090"/>
                <a:ext cx="110940" cy="535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4404" y="21600"/>
                    </a:lnTo>
                    <a:cubicBezTo>
                      <a:pt x="1887" y="21600"/>
                      <a:pt x="0" y="21258"/>
                      <a:pt x="0" y="20704"/>
                    </a:cubicBezTo>
                    <a:lnTo>
                      <a:pt x="0" y="896"/>
                    </a:lnTo>
                    <a:cubicBezTo>
                      <a:pt x="0" y="384"/>
                      <a:pt x="1887" y="0"/>
                      <a:pt x="4404" y="0"/>
                    </a:cubicBez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2428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9055" tIns="59055" rIns="59055" bIns="59055" numCol="1" anchor="ctr">
                <a:noAutofit/>
              </a:bodyPr>
              <a:lstStyle/>
              <a:p>
                <a:pPr algn="l" defTabSz="1459271">
                  <a:lnSpc>
                    <a:spcPct val="93000"/>
                  </a:lnSpc>
                  <a:defRPr sz="5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Open Sans" pitchFamily="2" charset="0"/>
                  <a:ea typeface="Open Sans" pitchFamily="2" charset="0"/>
                  <a:cs typeface="Open Sans" pitchFamily="2" charset="0"/>
                </a:endParaRPr>
              </a:p>
            </p:txBody>
          </p:sp>
          <p:sp>
            <p:nvSpPr>
              <p:cNvPr id="17" name="Form">
                <a:extLst>
                  <a:ext uri="{FF2B5EF4-FFF2-40B4-BE49-F238E27FC236}">
                    <a16:creationId xmlns:a16="http://schemas.microsoft.com/office/drawing/2014/main" id="{7904FD99-1E92-E338-EEFC-7B52C96A2338}"/>
                  </a:ext>
                </a:extLst>
              </p:cNvPr>
              <p:cNvSpPr/>
              <p:nvPr/>
            </p:nvSpPr>
            <p:spPr>
              <a:xfrm>
                <a:off x="0" y="1311522"/>
                <a:ext cx="92274" cy="521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5274" y="21600"/>
                    </a:lnTo>
                    <a:cubicBezTo>
                      <a:pt x="2260" y="21600"/>
                      <a:pt x="0" y="21249"/>
                      <a:pt x="0" y="20680"/>
                    </a:cubicBezTo>
                    <a:lnTo>
                      <a:pt x="0" y="920"/>
                    </a:lnTo>
                    <a:cubicBezTo>
                      <a:pt x="0" y="394"/>
                      <a:pt x="2260" y="0"/>
                      <a:pt x="5274" y="0"/>
                    </a:cubicBez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2428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9055" tIns="59055" rIns="59055" bIns="59055" numCol="1" anchor="ctr">
                <a:noAutofit/>
              </a:bodyPr>
              <a:lstStyle/>
              <a:p>
                <a:pPr algn="l" defTabSz="1459271">
                  <a:lnSpc>
                    <a:spcPct val="93000"/>
                  </a:lnSpc>
                  <a:defRPr sz="5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Open Sans" pitchFamily="2" charset="0"/>
                  <a:ea typeface="Open Sans" pitchFamily="2" charset="0"/>
                  <a:cs typeface="Open Sans" pitchFamily="2" charset="0"/>
                </a:endParaRPr>
              </a:p>
            </p:txBody>
          </p:sp>
        </p:grpSp>
        <p:sp>
          <p:nvSpPr>
            <p:cNvPr id="8" name="Form">
              <a:extLst>
                <a:ext uri="{FF2B5EF4-FFF2-40B4-BE49-F238E27FC236}">
                  <a16:creationId xmlns:a16="http://schemas.microsoft.com/office/drawing/2014/main" id="{0CA4DCE2-3516-AF5A-F902-B669E8CB5D4D}"/>
                </a:ext>
              </a:extLst>
            </p:cNvPr>
            <p:cNvSpPr/>
            <p:nvPr/>
          </p:nvSpPr>
          <p:spPr>
            <a:xfrm>
              <a:off x="3706417" y="1726223"/>
              <a:ext cx="78273" cy="926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15386" y="0"/>
                  </a:lnTo>
                  <a:cubicBezTo>
                    <a:pt x="19233" y="0"/>
                    <a:pt x="21600" y="372"/>
                    <a:pt x="21600" y="867"/>
                  </a:cubicBezTo>
                  <a:lnTo>
                    <a:pt x="21600" y="20733"/>
                  </a:lnTo>
                  <a:cubicBezTo>
                    <a:pt x="21600" y="21146"/>
                    <a:pt x="18641" y="21600"/>
                    <a:pt x="15386" y="21600"/>
                  </a:cubicBezTo>
                </a:path>
              </a:pathLst>
            </a:custGeom>
            <a:solidFill>
              <a:srgbClr val="24282B"/>
            </a:solidFill>
            <a:ln w="12700" cap="flat">
              <a:noFill/>
              <a:miter lim="400000"/>
            </a:ln>
            <a:effectLst/>
          </p:spPr>
          <p:txBody>
            <a:bodyPr wrap="square" lIns="59055" tIns="59055" rIns="59055" bIns="59055" numCol="1" anchor="ctr">
              <a:noAutofit/>
            </a:bodyPr>
            <a:lstStyle/>
            <a:p>
              <a:pPr algn="l" defTabSz="1459271">
                <a:lnSpc>
                  <a:spcPct val="93000"/>
                </a:lnSpc>
                <a:defRPr sz="5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grpSp>
          <p:nvGrpSpPr>
            <p:cNvPr id="9" name="Gruppieren">
              <a:extLst>
                <a:ext uri="{FF2B5EF4-FFF2-40B4-BE49-F238E27FC236}">
                  <a16:creationId xmlns:a16="http://schemas.microsoft.com/office/drawing/2014/main" id="{DC95D1E9-1987-72E2-EB8D-44CDEFF8EBC2}"/>
                </a:ext>
              </a:extLst>
            </p:cNvPr>
            <p:cNvGrpSpPr/>
            <p:nvPr/>
          </p:nvGrpSpPr>
          <p:grpSpPr>
            <a:xfrm>
              <a:off x="34350" y="0"/>
              <a:ext cx="3721293" cy="7620000"/>
              <a:chOff x="0" y="0"/>
              <a:chExt cx="3721292" cy="7620000"/>
            </a:xfrm>
          </p:grpSpPr>
          <p:sp>
            <p:nvSpPr>
              <p:cNvPr id="10" name="Abgerundetes Rechteck">
                <a:extLst>
                  <a:ext uri="{FF2B5EF4-FFF2-40B4-BE49-F238E27FC236}">
                    <a16:creationId xmlns:a16="http://schemas.microsoft.com/office/drawing/2014/main" id="{A1F591FE-AACE-48F4-8252-547C4BC6CC02}"/>
                  </a:ext>
                </a:extLst>
              </p:cNvPr>
              <p:cNvSpPr/>
              <p:nvPr/>
            </p:nvSpPr>
            <p:spPr>
              <a:xfrm>
                <a:off x="0" y="0"/>
                <a:ext cx="3721293" cy="7620000"/>
              </a:xfrm>
              <a:prstGeom prst="roundRect">
                <a:avLst>
                  <a:gd name="adj" fmla="val 14497"/>
                </a:avLst>
              </a:prstGeom>
              <a:solidFill>
                <a:srgbClr val="15131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40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Open Sans" pitchFamily="2" charset="0"/>
                  <a:ea typeface="Open Sans" pitchFamily="2" charset="0"/>
                  <a:cs typeface="Open Sans" pitchFamily="2" charset="0"/>
                </a:endParaRPr>
              </a:p>
            </p:txBody>
          </p:sp>
          <p:sp>
            <p:nvSpPr>
              <p:cNvPr id="11" name="Abgerundetes Rechteck">
                <a:extLst>
                  <a:ext uri="{FF2B5EF4-FFF2-40B4-BE49-F238E27FC236}">
                    <a16:creationId xmlns:a16="http://schemas.microsoft.com/office/drawing/2014/main" id="{99306200-2D45-C11A-8C3C-C3B5BEA3D0E5}"/>
                  </a:ext>
                </a:extLst>
              </p:cNvPr>
              <p:cNvSpPr/>
              <p:nvPr/>
            </p:nvSpPr>
            <p:spPr>
              <a:xfrm>
                <a:off x="62240" y="27196"/>
                <a:ext cx="3596812" cy="7565606"/>
              </a:xfrm>
              <a:prstGeom prst="roundRect">
                <a:avLst>
                  <a:gd name="adj" fmla="val 14999"/>
                </a:avLst>
              </a:prstGeom>
              <a:solidFill>
                <a:srgbClr val="A6AA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40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Open Sans" pitchFamily="2" charset="0"/>
                  <a:ea typeface="Open Sans" pitchFamily="2" charset="0"/>
                  <a:cs typeface="Open Sans" pitchFamily="2" charset="0"/>
                </a:endParaRPr>
              </a:p>
            </p:txBody>
          </p:sp>
          <p:sp>
            <p:nvSpPr>
              <p:cNvPr id="12" name="Abgerundetes Rechteck">
                <a:extLst>
                  <a:ext uri="{FF2B5EF4-FFF2-40B4-BE49-F238E27FC236}">
                    <a16:creationId xmlns:a16="http://schemas.microsoft.com/office/drawing/2014/main" id="{7BF34AED-0FAC-207B-CBA6-9F3050792D3B}"/>
                  </a:ext>
                </a:extLst>
              </p:cNvPr>
              <p:cNvSpPr/>
              <p:nvPr/>
            </p:nvSpPr>
            <p:spPr>
              <a:xfrm>
                <a:off x="28702" y="60734"/>
                <a:ext cx="3663888" cy="7498531"/>
              </a:xfrm>
              <a:prstGeom prst="roundRect">
                <a:avLst>
                  <a:gd name="adj" fmla="val 14725"/>
                </a:avLst>
              </a:prstGeom>
              <a:solidFill>
                <a:srgbClr val="15131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40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Open Sans" pitchFamily="2" charset="0"/>
                  <a:ea typeface="Open Sans" pitchFamily="2" charset="0"/>
                  <a:cs typeface="Open Sans" pitchFamily="2" charset="0"/>
                </a:endParaRPr>
              </a:p>
            </p:txBody>
          </p:sp>
          <p:sp>
            <p:nvSpPr>
              <p:cNvPr id="13" name="Abgerundetes Rechteck">
                <a:extLst>
                  <a:ext uri="{FF2B5EF4-FFF2-40B4-BE49-F238E27FC236}">
                    <a16:creationId xmlns:a16="http://schemas.microsoft.com/office/drawing/2014/main" id="{56996F61-C1D4-FFFC-A3D5-08C279B512CB}"/>
                  </a:ext>
                </a:extLst>
              </p:cNvPr>
              <p:cNvSpPr/>
              <p:nvPr/>
            </p:nvSpPr>
            <p:spPr>
              <a:xfrm>
                <a:off x="67829" y="104552"/>
                <a:ext cx="3585634" cy="7410897"/>
              </a:xfrm>
              <a:prstGeom prst="roundRect">
                <a:avLst>
                  <a:gd name="adj" fmla="val 14386"/>
                </a:avLst>
              </a:prstGeom>
              <a:solidFill>
                <a:srgbClr val="A6AA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40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Open Sans" pitchFamily="2" charset="0"/>
                  <a:ea typeface="Open Sans" pitchFamily="2" charset="0"/>
                  <a:cs typeface="Open Sans" pitchFamily="2" charset="0"/>
                </a:endParaRPr>
              </a:p>
            </p:txBody>
          </p:sp>
          <p:sp>
            <p:nvSpPr>
              <p:cNvPr id="14" name="Abgerundetes Rechteck">
                <a:extLst>
                  <a:ext uri="{FF2B5EF4-FFF2-40B4-BE49-F238E27FC236}">
                    <a16:creationId xmlns:a16="http://schemas.microsoft.com/office/drawing/2014/main" id="{5CAF4C74-6A0F-7F21-1634-8E19CAC0D722}"/>
                  </a:ext>
                </a:extLst>
              </p:cNvPr>
              <p:cNvSpPr/>
              <p:nvPr/>
            </p:nvSpPr>
            <p:spPr>
              <a:xfrm>
                <a:off x="120373" y="79399"/>
                <a:ext cx="3480546" cy="7473675"/>
              </a:xfrm>
              <a:prstGeom prst="roundRect">
                <a:avLst>
                  <a:gd name="adj" fmla="val 13411"/>
                </a:avLst>
              </a:prstGeom>
              <a:solidFill>
                <a:srgbClr val="15131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40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Open Sans" pitchFamily="2" charset="0"/>
                  <a:ea typeface="Open Sans" pitchFamily="2" charset="0"/>
                  <a:cs typeface="Open Sans" pitchFamily="2" charset="0"/>
                </a:endParaRPr>
              </a:p>
            </p:txBody>
          </p:sp>
        </p:grpSp>
      </p:grpSp>
      <p:grpSp>
        <p:nvGrpSpPr>
          <p:cNvPr id="19" name="Groupe S">
            <a:extLst>
              <a:ext uri="{FF2B5EF4-FFF2-40B4-BE49-F238E27FC236}">
                <a16:creationId xmlns:a16="http://schemas.microsoft.com/office/drawing/2014/main" id="{157BFD3B-F816-347F-E5DF-309DBD3B05FB}"/>
              </a:ext>
            </a:extLst>
          </p:cNvPr>
          <p:cNvGrpSpPr/>
          <p:nvPr userDrawn="1"/>
        </p:nvGrpSpPr>
        <p:grpSpPr>
          <a:xfrm>
            <a:off x="5408445" y="855871"/>
            <a:ext cx="1380548" cy="224831"/>
            <a:chOff x="0" y="0"/>
            <a:chExt cx="1992152" cy="324434"/>
          </a:xfrm>
        </p:grpSpPr>
        <p:grpSp>
          <p:nvGrpSpPr>
            <p:cNvPr id="20" name="Gruppieren">
              <a:extLst>
                <a:ext uri="{FF2B5EF4-FFF2-40B4-BE49-F238E27FC236}">
                  <a16:creationId xmlns:a16="http://schemas.microsoft.com/office/drawing/2014/main" id="{C5816573-8A6B-DF50-C145-07F75509EA8E}"/>
                </a:ext>
              </a:extLst>
            </p:cNvPr>
            <p:cNvGrpSpPr/>
            <p:nvPr/>
          </p:nvGrpSpPr>
          <p:grpSpPr>
            <a:xfrm>
              <a:off x="0" y="0"/>
              <a:ext cx="1992153" cy="324435"/>
              <a:chOff x="0" y="0"/>
              <a:chExt cx="1992152" cy="324434"/>
            </a:xfrm>
          </p:grpSpPr>
          <p:grpSp>
            <p:nvGrpSpPr>
              <p:cNvPr id="27" name="Gruppieren">
                <a:extLst>
                  <a:ext uri="{FF2B5EF4-FFF2-40B4-BE49-F238E27FC236}">
                    <a16:creationId xmlns:a16="http://schemas.microsoft.com/office/drawing/2014/main" id="{A0CCFFB0-5BE6-C6CE-D846-4A901F656F5E}"/>
                  </a:ext>
                </a:extLst>
              </p:cNvPr>
              <p:cNvGrpSpPr/>
              <p:nvPr/>
            </p:nvGrpSpPr>
            <p:grpSpPr>
              <a:xfrm>
                <a:off x="-1" y="66266"/>
                <a:ext cx="1992154" cy="258169"/>
                <a:chOff x="0" y="0"/>
                <a:chExt cx="1992152" cy="258168"/>
              </a:xfrm>
            </p:grpSpPr>
            <p:sp>
              <p:nvSpPr>
                <p:cNvPr id="29" name="Form">
                  <a:extLst>
                    <a:ext uri="{FF2B5EF4-FFF2-40B4-BE49-F238E27FC236}">
                      <a16:creationId xmlns:a16="http://schemas.microsoft.com/office/drawing/2014/main" id="{7BAD8A33-ED9A-BA99-CD1B-8E686239706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3618" cy="83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5528" y="0"/>
                        <a:pt x="11058" y="2107"/>
                        <a:pt x="15275" y="6325"/>
                      </a:cubicBezTo>
                      <a:cubicBezTo>
                        <a:pt x="19493" y="10542"/>
                        <a:pt x="21600" y="16072"/>
                        <a:pt x="21600" y="21600"/>
                      </a:cubicBez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5131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2500">
                      <a:solidFill>
                        <a:srgbClr val="FFFFFF"/>
                      </a:solidFill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>
                    <a:latin typeface="Open Sans" pitchFamily="2" charset="0"/>
                    <a:ea typeface="Open Sans" pitchFamily="2" charset="0"/>
                    <a:cs typeface="Open Sans" pitchFamily="2" charset="0"/>
                  </a:endParaRPr>
                </a:p>
              </p:txBody>
            </p:sp>
            <p:sp>
              <p:nvSpPr>
                <p:cNvPr id="30" name="Form">
                  <a:extLst>
                    <a:ext uri="{FF2B5EF4-FFF2-40B4-BE49-F238E27FC236}">
                      <a16:creationId xmlns:a16="http://schemas.microsoft.com/office/drawing/2014/main" id="{261C889D-2C40-FC90-0BB0-905AAB65ADA6}"/>
                    </a:ext>
                  </a:extLst>
                </p:cNvPr>
                <p:cNvSpPr/>
                <p:nvPr/>
              </p:nvSpPr>
              <p:spPr>
                <a:xfrm>
                  <a:off x="77071" y="0"/>
                  <a:ext cx="1838012" cy="2581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89" extrusionOk="0">
                      <a:moveTo>
                        <a:pt x="0" y="0"/>
                      </a:moveTo>
                      <a:cubicBezTo>
                        <a:pt x="4" y="4123"/>
                        <a:pt x="17" y="7416"/>
                        <a:pt x="135" y="10314"/>
                      </a:cubicBezTo>
                      <a:cubicBezTo>
                        <a:pt x="353" y="15199"/>
                        <a:pt x="892" y="19035"/>
                        <a:pt x="1578" y="20584"/>
                      </a:cubicBezTo>
                      <a:cubicBezTo>
                        <a:pt x="2072" y="21600"/>
                        <a:pt x="2594" y="21589"/>
                        <a:pt x="3384" y="21589"/>
                      </a:cubicBezTo>
                      <a:lnTo>
                        <a:pt x="18216" y="21589"/>
                      </a:lnTo>
                      <a:cubicBezTo>
                        <a:pt x="19006" y="21589"/>
                        <a:pt x="19528" y="21600"/>
                        <a:pt x="20022" y="20584"/>
                      </a:cubicBezTo>
                      <a:cubicBezTo>
                        <a:pt x="20708" y="19035"/>
                        <a:pt x="21247" y="15199"/>
                        <a:pt x="21465" y="10314"/>
                      </a:cubicBezTo>
                      <a:cubicBezTo>
                        <a:pt x="21583" y="7416"/>
                        <a:pt x="21596" y="4123"/>
                        <a:pt x="216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5131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2500">
                      <a:solidFill>
                        <a:srgbClr val="FFFFFF"/>
                      </a:solidFill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>
                    <a:latin typeface="Open Sans" pitchFamily="2" charset="0"/>
                    <a:ea typeface="Open Sans" pitchFamily="2" charset="0"/>
                    <a:cs typeface="Open Sans" pitchFamily="2" charset="0"/>
                  </a:endParaRPr>
                </a:p>
              </p:txBody>
            </p:sp>
            <p:sp>
              <p:nvSpPr>
                <p:cNvPr id="31" name="Form">
                  <a:extLst>
                    <a:ext uri="{FF2B5EF4-FFF2-40B4-BE49-F238E27FC236}">
                      <a16:creationId xmlns:a16="http://schemas.microsoft.com/office/drawing/2014/main" id="{7CD045DE-78BD-EC93-F54C-424970B7355C}"/>
                    </a:ext>
                  </a:extLst>
                </p:cNvPr>
                <p:cNvSpPr/>
                <p:nvPr/>
              </p:nvSpPr>
              <p:spPr>
                <a:xfrm flipH="1">
                  <a:off x="1908535" y="0"/>
                  <a:ext cx="83618" cy="83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5528" y="0"/>
                        <a:pt x="11058" y="2107"/>
                        <a:pt x="15275" y="6325"/>
                      </a:cubicBezTo>
                      <a:cubicBezTo>
                        <a:pt x="19493" y="10542"/>
                        <a:pt x="21600" y="16072"/>
                        <a:pt x="21600" y="21600"/>
                      </a:cubicBez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5131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2500">
                      <a:solidFill>
                        <a:srgbClr val="FFFFFF"/>
                      </a:solidFill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>
                    <a:latin typeface="Open Sans" pitchFamily="2" charset="0"/>
                    <a:ea typeface="Open Sans" pitchFamily="2" charset="0"/>
                    <a:cs typeface="Open Sans" pitchFamily="2" charset="0"/>
                  </a:endParaRPr>
                </a:p>
              </p:txBody>
            </p:sp>
          </p:grpSp>
          <p:sp>
            <p:nvSpPr>
              <p:cNvPr id="28" name="Rechteck">
                <a:extLst>
                  <a:ext uri="{FF2B5EF4-FFF2-40B4-BE49-F238E27FC236}">
                    <a16:creationId xmlns:a16="http://schemas.microsoft.com/office/drawing/2014/main" id="{C5D6235E-605F-1EE6-E5A5-AF4D63C06580}"/>
                  </a:ext>
                </a:extLst>
              </p:cNvPr>
              <p:cNvSpPr/>
              <p:nvPr/>
            </p:nvSpPr>
            <p:spPr>
              <a:xfrm>
                <a:off x="3378" y="0"/>
                <a:ext cx="1985397" cy="66267"/>
              </a:xfrm>
              <a:prstGeom prst="rect">
                <a:avLst/>
              </a:prstGeom>
              <a:solidFill>
                <a:srgbClr val="15131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40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Open Sans" pitchFamily="2" charset="0"/>
                  <a:ea typeface="Open Sans" pitchFamily="2" charset="0"/>
                  <a:cs typeface="Open Sans" pitchFamily="2" charset="0"/>
                </a:endParaRPr>
              </a:p>
            </p:txBody>
          </p:sp>
        </p:grpSp>
        <p:grpSp>
          <p:nvGrpSpPr>
            <p:cNvPr id="21" name="Gruppieren">
              <a:extLst>
                <a:ext uri="{FF2B5EF4-FFF2-40B4-BE49-F238E27FC236}">
                  <a16:creationId xmlns:a16="http://schemas.microsoft.com/office/drawing/2014/main" id="{37257176-E4EB-C908-C39D-AB93B29BFDA3}"/>
                </a:ext>
              </a:extLst>
            </p:cNvPr>
            <p:cNvGrpSpPr/>
            <p:nvPr/>
          </p:nvGrpSpPr>
          <p:grpSpPr>
            <a:xfrm>
              <a:off x="645056" y="115153"/>
              <a:ext cx="702041" cy="78441"/>
              <a:chOff x="537987" y="95075"/>
              <a:chExt cx="702040" cy="78439"/>
            </a:xfrm>
          </p:grpSpPr>
          <p:sp>
            <p:nvSpPr>
              <p:cNvPr id="22" name="Form">
                <a:extLst>
                  <a:ext uri="{FF2B5EF4-FFF2-40B4-BE49-F238E27FC236}">
                    <a16:creationId xmlns:a16="http://schemas.microsoft.com/office/drawing/2014/main" id="{EF54C359-B221-6CFA-CE3F-28A0A6AB7425}"/>
                  </a:ext>
                </a:extLst>
              </p:cNvPr>
              <p:cNvSpPr/>
              <p:nvPr/>
            </p:nvSpPr>
            <p:spPr>
              <a:xfrm>
                <a:off x="537987" y="110762"/>
                <a:ext cx="491491" cy="47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24" y="21600"/>
                    </a:moveTo>
                    <a:lnTo>
                      <a:pt x="1119" y="21600"/>
                    </a:lnTo>
                    <a:cubicBezTo>
                      <a:pt x="473" y="21600"/>
                      <a:pt x="0" y="17280"/>
                      <a:pt x="0" y="10800"/>
                    </a:cubicBezTo>
                    <a:cubicBezTo>
                      <a:pt x="0" y="4320"/>
                      <a:pt x="473" y="0"/>
                      <a:pt x="1119" y="0"/>
                    </a:cubicBezTo>
                    <a:lnTo>
                      <a:pt x="20524" y="0"/>
                    </a:lnTo>
                    <a:cubicBezTo>
                      <a:pt x="21127" y="0"/>
                      <a:pt x="21600" y="4320"/>
                      <a:pt x="21600" y="10800"/>
                    </a:cubicBezTo>
                    <a:cubicBezTo>
                      <a:pt x="21600" y="16416"/>
                      <a:pt x="21127" y="21600"/>
                      <a:pt x="20524" y="21600"/>
                    </a:cubicBezTo>
                  </a:path>
                </a:pathLst>
              </a:custGeom>
              <a:solidFill>
                <a:srgbClr val="2121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9055" tIns="59055" rIns="59055" bIns="59055" numCol="1" anchor="ctr">
                <a:noAutofit/>
              </a:bodyPr>
              <a:lstStyle/>
              <a:p>
                <a:pPr algn="l" defTabSz="1459271">
                  <a:lnSpc>
                    <a:spcPct val="93000"/>
                  </a:lnSpc>
                  <a:defRPr sz="5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Open Sans" pitchFamily="2" charset="0"/>
                  <a:ea typeface="Open Sans" pitchFamily="2" charset="0"/>
                  <a:cs typeface="Open Sans" pitchFamily="2" charset="0"/>
                </a:endParaRPr>
              </a:p>
            </p:txBody>
          </p:sp>
          <p:grpSp>
            <p:nvGrpSpPr>
              <p:cNvPr id="23" name="Gruppieren">
                <a:extLst>
                  <a:ext uri="{FF2B5EF4-FFF2-40B4-BE49-F238E27FC236}">
                    <a16:creationId xmlns:a16="http://schemas.microsoft.com/office/drawing/2014/main" id="{DD7C1151-B15A-DA5A-C935-1B963E9B31EB}"/>
                  </a:ext>
                </a:extLst>
              </p:cNvPr>
              <p:cNvGrpSpPr/>
              <p:nvPr/>
            </p:nvGrpSpPr>
            <p:grpSpPr>
              <a:xfrm>
                <a:off x="1161588" y="95075"/>
                <a:ext cx="78441" cy="78440"/>
                <a:chOff x="0" y="0"/>
                <a:chExt cx="78439" cy="78439"/>
              </a:xfrm>
            </p:grpSpPr>
            <p:sp>
              <p:nvSpPr>
                <p:cNvPr id="24" name="Form">
                  <a:extLst>
                    <a:ext uri="{FF2B5EF4-FFF2-40B4-BE49-F238E27FC236}">
                      <a16:creationId xmlns:a16="http://schemas.microsoft.com/office/drawing/2014/main" id="{07A82B64-D669-A4F2-FCDB-9D77CA9E4AAF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78440" cy="78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8" h="21318" extrusionOk="0">
                      <a:moveTo>
                        <a:pt x="11481" y="36"/>
                      </a:moveTo>
                      <a:cubicBezTo>
                        <a:pt x="13477" y="217"/>
                        <a:pt x="14930" y="762"/>
                        <a:pt x="16563" y="1851"/>
                      </a:cubicBezTo>
                      <a:cubicBezTo>
                        <a:pt x="18015" y="2940"/>
                        <a:pt x="19286" y="4210"/>
                        <a:pt x="20193" y="6025"/>
                      </a:cubicBezTo>
                      <a:cubicBezTo>
                        <a:pt x="20919" y="7841"/>
                        <a:pt x="21464" y="9656"/>
                        <a:pt x="21282" y="11471"/>
                      </a:cubicBezTo>
                      <a:cubicBezTo>
                        <a:pt x="21101" y="13467"/>
                        <a:pt x="20556" y="14920"/>
                        <a:pt x="19467" y="16553"/>
                      </a:cubicBezTo>
                      <a:cubicBezTo>
                        <a:pt x="18378" y="18187"/>
                        <a:pt x="16926" y="19457"/>
                        <a:pt x="15293" y="20183"/>
                      </a:cubicBezTo>
                      <a:cubicBezTo>
                        <a:pt x="13477" y="21091"/>
                        <a:pt x="11662" y="21454"/>
                        <a:pt x="9847" y="21272"/>
                      </a:cubicBezTo>
                      <a:cubicBezTo>
                        <a:pt x="7851" y="21091"/>
                        <a:pt x="6398" y="20546"/>
                        <a:pt x="4765" y="19457"/>
                      </a:cubicBezTo>
                      <a:cubicBezTo>
                        <a:pt x="3131" y="18368"/>
                        <a:pt x="1861" y="17098"/>
                        <a:pt x="1135" y="15283"/>
                      </a:cubicBezTo>
                      <a:cubicBezTo>
                        <a:pt x="227" y="13467"/>
                        <a:pt x="-136" y="11834"/>
                        <a:pt x="46" y="9837"/>
                      </a:cubicBezTo>
                      <a:cubicBezTo>
                        <a:pt x="227" y="8022"/>
                        <a:pt x="772" y="6388"/>
                        <a:pt x="1861" y="4755"/>
                      </a:cubicBezTo>
                      <a:cubicBezTo>
                        <a:pt x="2950" y="3121"/>
                        <a:pt x="4220" y="2032"/>
                        <a:pt x="6035" y="1125"/>
                      </a:cubicBezTo>
                      <a:cubicBezTo>
                        <a:pt x="7851" y="399"/>
                        <a:pt x="9484" y="-146"/>
                        <a:pt x="11481" y="36"/>
                      </a:cubicBezTo>
                    </a:path>
                  </a:pathLst>
                </a:custGeom>
                <a:solidFill>
                  <a:srgbClr val="24282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9055" tIns="59055" rIns="59055" bIns="59055" numCol="1" anchor="ctr">
                  <a:noAutofit/>
                </a:bodyPr>
                <a:lstStyle/>
                <a:p>
                  <a:pPr algn="l" defTabSz="1459271">
                    <a:lnSpc>
                      <a:spcPct val="93000"/>
                    </a:lnSpc>
                    <a:defRPr sz="5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>
                    <a:latin typeface="Open Sans" pitchFamily="2" charset="0"/>
                    <a:ea typeface="Open Sans" pitchFamily="2" charset="0"/>
                    <a:cs typeface="Open Sans" pitchFamily="2" charset="0"/>
                  </a:endParaRPr>
                </a:p>
              </p:txBody>
            </p:sp>
            <p:sp>
              <p:nvSpPr>
                <p:cNvPr id="25" name="Form">
                  <a:extLst>
                    <a:ext uri="{FF2B5EF4-FFF2-40B4-BE49-F238E27FC236}">
                      <a16:creationId xmlns:a16="http://schemas.microsoft.com/office/drawing/2014/main" id="{D30D9D7B-C14F-E2B3-BC8F-92581CDA7FA7}"/>
                    </a:ext>
                  </a:extLst>
                </p:cNvPr>
                <p:cNvSpPr/>
                <p:nvPr/>
              </p:nvSpPr>
              <p:spPr>
                <a:xfrm>
                  <a:off x="11803" y="11612"/>
                  <a:ext cx="57816" cy="579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2" h="21339" extrusionOk="0">
                      <a:moveTo>
                        <a:pt x="17121" y="2185"/>
                      </a:moveTo>
                      <a:cubicBezTo>
                        <a:pt x="18646" y="3202"/>
                        <a:pt x="19662" y="4726"/>
                        <a:pt x="20425" y="6505"/>
                      </a:cubicBezTo>
                      <a:cubicBezTo>
                        <a:pt x="21187" y="8284"/>
                        <a:pt x="21441" y="10063"/>
                        <a:pt x="21187" y="11842"/>
                      </a:cubicBezTo>
                      <a:cubicBezTo>
                        <a:pt x="20933" y="13874"/>
                        <a:pt x="20425" y="15399"/>
                        <a:pt x="19154" y="16924"/>
                      </a:cubicBezTo>
                      <a:cubicBezTo>
                        <a:pt x="17883" y="18703"/>
                        <a:pt x="16613" y="19719"/>
                        <a:pt x="14834" y="20482"/>
                      </a:cubicBezTo>
                      <a:cubicBezTo>
                        <a:pt x="13055" y="21244"/>
                        <a:pt x="11276" y="21498"/>
                        <a:pt x="9243" y="21244"/>
                      </a:cubicBezTo>
                      <a:cubicBezTo>
                        <a:pt x="7465" y="20990"/>
                        <a:pt x="5686" y="20482"/>
                        <a:pt x="4161" y="19211"/>
                      </a:cubicBezTo>
                      <a:cubicBezTo>
                        <a:pt x="2636" y="18194"/>
                        <a:pt x="1620" y="16670"/>
                        <a:pt x="857" y="14637"/>
                      </a:cubicBezTo>
                      <a:cubicBezTo>
                        <a:pt x="95" y="12858"/>
                        <a:pt x="-159" y="11333"/>
                        <a:pt x="95" y="9300"/>
                      </a:cubicBezTo>
                      <a:cubicBezTo>
                        <a:pt x="349" y="7267"/>
                        <a:pt x="857" y="5743"/>
                        <a:pt x="2128" y="4218"/>
                      </a:cubicBezTo>
                      <a:cubicBezTo>
                        <a:pt x="3399" y="2693"/>
                        <a:pt x="4669" y="1423"/>
                        <a:pt x="6448" y="660"/>
                      </a:cubicBezTo>
                      <a:cubicBezTo>
                        <a:pt x="8227" y="-102"/>
                        <a:pt x="10006" y="-102"/>
                        <a:pt x="12039" y="152"/>
                      </a:cubicBezTo>
                      <a:cubicBezTo>
                        <a:pt x="13817" y="152"/>
                        <a:pt x="15596" y="914"/>
                        <a:pt x="17121" y="2185"/>
                      </a:cubicBezTo>
                    </a:path>
                  </a:pathLst>
                </a:custGeom>
                <a:solidFill>
                  <a:srgbClr val="30218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9055" tIns="59055" rIns="59055" bIns="59055" numCol="1" anchor="ctr">
                  <a:noAutofit/>
                </a:bodyPr>
                <a:lstStyle/>
                <a:p>
                  <a:pPr algn="l" defTabSz="1459271">
                    <a:lnSpc>
                      <a:spcPct val="93000"/>
                    </a:lnSpc>
                    <a:defRPr sz="5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>
                    <a:latin typeface="Open Sans" pitchFamily="2" charset="0"/>
                    <a:ea typeface="Open Sans" pitchFamily="2" charset="0"/>
                    <a:cs typeface="Open Sans" pitchFamily="2" charset="0"/>
                  </a:endParaRPr>
                </a:p>
              </p:txBody>
            </p:sp>
            <p:sp>
              <p:nvSpPr>
                <p:cNvPr id="26" name="Form">
                  <a:extLst>
                    <a:ext uri="{FF2B5EF4-FFF2-40B4-BE49-F238E27FC236}">
                      <a16:creationId xmlns:a16="http://schemas.microsoft.com/office/drawing/2014/main" id="{926850B4-93A6-70AF-8C62-442E470EB4FE}"/>
                    </a:ext>
                  </a:extLst>
                </p:cNvPr>
                <p:cNvSpPr/>
                <p:nvPr/>
              </p:nvSpPr>
              <p:spPr>
                <a:xfrm>
                  <a:off x="23246" y="23208"/>
                  <a:ext cx="45032" cy="444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321" extrusionOk="0">
                      <a:moveTo>
                        <a:pt x="19722" y="5055"/>
                      </a:moveTo>
                      <a:cubicBezTo>
                        <a:pt x="21130" y="6894"/>
                        <a:pt x="21600" y="8272"/>
                        <a:pt x="21600" y="10111"/>
                      </a:cubicBezTo>
                      <a:cubicBezTo>
                        <a:pt x="21600" y="12409"/>
                        <a:pt x="21130" y="13787"/>
                        <a:pt x="20191" y="15626"/>
                      </a:cubicBezTo>
                      <a:cubicBezTo>
                        <a:pt x="19252" y="17464"/>
                        <a:pt x="17843" y="18843"/>
                        <a:pt x="16435" y="19762"/>
                      </a:cubicBezTo>
                      <a:cubicBezTo>
                        <a:pt x="14557" y="20681"/>
                        <a:pt x="13148" y="21140"/>
                        <a:pt x="11270" y="21140"/>
                      </a:cubicBezTo>
                      <a:cubicBezTo>
                        <a:pt x="9391" y="21600"/>
                        <a:pt x="7513" y="21140"/>
                        <a:pt x="5635" y="20221"/>
                      </a:cubicBezTo>
                      <a:cubicBezTo>
                        <a:pt x="3757" y="19302"/>
                        <a:pt x="2348" y="18383"/>
                        <a:pt x="1409" y="16545"/>
                      </a:cubicBezTo>
                      <a:cubicBezTo>
                        <a:pt x="0" y="15166"/>
                        <a:pt x="0" y="13328"/>
                        <a:pt x="0" y="11030"/>
                      </a:cubicBezTo>
                      <a:cubicBezTo>
                        <a:pt x="0" y="9191"/>
                        <a:pt x="0" y="7353"/>
                        <a:pt x="939" y="5974"/>
                      </a:cubicBezTo>
                      <a:cubicBezTo>
                        <a:pt x="1878" y="4136"/>
                        <a:pt x="2817" y="2757"/>
                        <a:pt x="4696" y="1838"/>
                      </a:cubicBezTo>
                      <a:cubicBezTo>
                        <a:pt x="6104" y="919"/>
                        <a:pt x="8452" y="0"/>
                        <a:pt x="10330" y="0"/>
                      </a:cubicBezTo>
                      <a:cubicBezTo>
                        <a:pt x="12209" y="0"/>
                        <a:pt x="14087" y="460"/>
                        <a:pt x="15965" y="1379"/>
                      </a:cubicBezTo>
                      <a:cubicBezTo>
                        <a:pt x="17374" y="2298"/>
                        <a:pt x="18783" y="3217"/>
                        <a:pt x="19722" y="5055"/>
                      </a:cubicBezTo>
                    </a:path>
                  </a:pathLst>
                </a:custGeom>
                <a:solidFill>
                  <a:srgbClr val="24282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9055" tIns="59055" rIns="59055" bIns="59055" numCol="1" anchor="ctr">
                  <a:noAutofit/>
                </a:bodyPr>
                <a:lstStyle/>
                <a:p>
                  <a:pPr algn="l" defTabSz="1459271">
                    <a:lnSpc>
                      <a:spcPct val="93000"/>
                    </a:lnSpc>
                    <a:defRPr sz="5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>
                    <a:latin typeface="Open Sans" pitchFamily="2" charset="0"/>
                    <a:ea typeface="Open Sans" pitchFamily="2" charset="0"/>
                    <a:cs typeface="Open Sans" pitchFamily="2" charset="0"/>
                  </a:endParaRPr>
                </a:p>
              </p:txBody>
            </p:sp>
          </p:grpSp>
        </p:grpSp>
      </p:grp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1677BD7D-3E93-3A32-E42B-B975AD5FBC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15940" y="902855"/>
            <a:ext cx="2365544" cy="5048630"/>
          </a:xfrm>
          <a:custGeom>
            <a:avLst/>
            <a:gdLst>
              <a:gd name="connsiteX0" fmla="*/ 284291 w 2365544"/>
              <a:gd name="connsiteY0" fmla="*/ 0 h 5048630"/>
              <a:gd name="connsiteX1" fmla="*/ 545948 w 2365544"/>
              <a:gd name="connsiteY1" fmla="*/ 0 h 5048630"/>
              <a:gd name="connsiteX2" fmla="*/ 547374 w 2365544"/>
              <a:gd name="connsiteY2" fmla="*/ 45482 h 5048630"/>
              <a:gd name="connsiteX3" fmla="*/ 553875 w 2365544"/>
              <a:gd name="connsiteY3" fmla="*/ 84412 h 5048630"/>
              <a:gd name="connsiteX4" fmla="*/ 638967 w 2365544"/>
              <a:gd name="connsiteY4" fmla="*/ 169521 h 5048630"/>
              <a:gd name="connsiteX5" fmla="*/ 745466 w 2365544"/>
              <a:gd name="connsiteY5" fmla="*/ 177850 h 5048630"/>
              <a:gd name="connsiteX6" fmla="*/ 1620095 w 2365544"/>
              <a:gd name="connsiteY6" fmla="*/ 177850 h 5048630"/>
              <a:gd name="connsiteX7" fmla="*/ 1726593 w 2365544"/>
              <a:gd name="connsiteY7" fmla="*/ 169521 h 5048630"/>
              <a:gd name="connsiteX8" fmla="*/ 1811685 w 2365544"/>
              <a:gd name="connsiteY8" fmla="*/ 84412 h 5048630"/>
              <a:gd name="connsiteX9" fmla="*/ 1818187 w 2365544"/>
              <a:gd name="connsiteY9" fmla="*/ 45482 h 5048630"/>
              <a:gd name="connsiteX10" fmla="*/ 1819613 w 2365544"/>
              <a:gd name="connsiteY10" fmla="*/ 0 h 5048630"/>
              <a:gd name="connsiteX11" fmla="*/ 2081253 w 2365544"/>
              <a:gd name="connsiteY11" fmla="*/ 0 h 5048630"/>
              <a:gd name="connsiteX12" fmla="*/ 2365544 w 2365544"/>
              <a:gd name="connsiteY12" fmla="*/ 284291 h 5048630"/>
              <a:gd name="connsiteX13" fmla="*/ 2365544 w 2365544"/>
              <a:gd name="connsiteY13" fmla="*/ 4764339 h 5048630"/>
              <a:gd name="connsiteX14" fmla="*/ 2081253 w 2365544"/>
              <a:gd name="connsiteY14" fmla="*/ 5048630 h 5048630"/>
              <a:gd name="connsiteX15" fmla="*/ 284291 w 2365544"/>
              <a:gd name="connsiteY15" fmla="*/ 5048630 h 5048630"/>
              <a:gd name="connsiteX16" fmla="*/ 0 w 2365544"/>
              <a:gd name="connsiteY16" fmla="*/ 4764339 h 5048630"/>
              <a:gd name="connsiteX17" fmla="*/ 0 w 2365544"/>
              <a:gd name="connsiteY17" fmla="*/ 284291 h 5048630"/>
              <a:gd name="connsiteX18" fmla="*/ 284291 w 2365544"/>
              <a:gd name="connsiteY18" fmla="*/ 0 h 50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5544" h="5048630">
                <a:moveTo>
                  <a:pt x="284291" y="0"/>
                </a:moveTo>
                <a:lnTo>
                  <a:pt x="545948" y="0"/>
                </a:lnTo>
                <a:lnTo>
                  <a:pt x="547374" y="45482"/>
                </a:lnTo>
                <a:cubicBezTo>
                  <a:pt x="548465" y="59578"/>
                  <a:pt x="550396" y="72404"/>
                  <a:pt x="553875" y="84412"/>
                </a:cubicBezTo>
                <a:cubicBezTo>
                  <a:pt x="566730" y="124895"/>
                  <a:pt x="598515" y="156685"/>
                  <a:pt x="638967" y="169521"/>
                </a:cubicBezTo>
                <a:cubicBezTo>
                  <a:pt x="668098" y="177941"/>
                  <a:pt x="698880" y="177850"/>
                  <a:pt x="745466" y="177850"/>
                </a:cubicBezTo>
                <a:lnTo>
                  <a:pt x="1620095" y="177850"/>
                </a:lnTo>
                <a:cubicBezTo>
                  <a:pt x="1666680" y="177850"/>
                  <a:pt x="1697462" y="177941"/>
                  <a:pt x="1726593" y="169521"/>
                </a:cubicBezTo>
                <a:cubicBezTo>
                  <a:pt x="1767046" y="156685"/>
                  <a:pt x="1798830" y="124895"/>
                  <a:pt x="1811685" y="84412"/>
                </a:cubicBezTo>
                <a:cubicBezTo>
                  <a:pt x="1815165" y="72404"/>
                  <a:pt x="1817096" y="59578"/>
                  <a:pt x="1818187" y="45482"/>
                </a:cubicBezTo>
                <a:lnTo>
                  <a:pt x="1819613" y="0"/>
                </a:lnTo>
                <a:lnTo>
                  <a:pt x="2081253" y="0"/>
                </a:lnTo>
                <a:cubicBezTo>
                  <a:pt x="2238263" y="0"/>
                  <a:pt x="2365544" y="127281"/>
                  <a:pt x="2365544" y="284291"/>
                </a:cubicBezTo>
                <a:lnTo>
                  <a:pt x="2365544" y="4764339"/>
                </a:lnTo>
                <a:cubicBezTo>
                  <a:pt x="2365544" y="4921349"/>
                  <a:pt x="2238263" y="5048630"/>
                  <a:pt x="2081253" y="5048630"/>
                </a:cubicBezTo>
                <a:lnTo>
                  <a:pt x="284291" y="5048630"/>
                </a:lnTo>
                <a:cubicBezTo>
                  <a:pt x="127281" y="5048630"/>
                  <a:pt x="0" y="4921349"/>
                  <a:pt x="0" y="4764339"/>
                </a:cubicBezTo>
                <a:lnTo>
                  <a:pt x="0" y="284291"/>
                </a:lnTo>
                <a:cubicBezTo>
                  <a:pt x="0" y="127281"/>
                  <a:pt x="127281" y="0"/>
                  <a:pt x="28429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tIns="360000" b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Insert Picture</a:t>
            </a:r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8F7812F-7562-8D72-89D4-DA87B8A2FD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02" y="2238148"/>
            <a:ext cx="2952403" cy="424732"/>
          </a:xfrm>
        </p:spPr>
        <p:txBody>
          <a:bodyPr lIns="0" rIns="0" anchor="ctr">
            <a:norm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ADD YOUR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76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DF47F-B054-A3FB-ABFA-81D61856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53344" cy="365125"/>
          </a:xfrm>
          <a:prstGeom prst="rect">
            <a:avLst/>
          </a:prstGeom>
        </p:spPr>
        <p:txBody>
          <a:bodyPr/>
          <a:lstStyle/>
          <a:p>
            <a:fld id="{A873BED0-A29E-4374-BBA3-1EB930F6224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97A88-857F-D5D1-8E04-81589373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C348F-7A08-19FF-F34E-37D6958E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400" y="6323515"/>
            <a:ext cx="433264" cy="365125"/>
          </a:xfrm>
        </p:spPr>
        <p:txBody>
          <a:bodyPr/>
          <a:lstStyle/>
          <a:p>
            <a:fld id="{BC45796F-7A37-4E4C-B036-F3047C2B6C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EFD032D-8DF1-34EB-5CED-82F0C8C44C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5970" y="0"/>
            <a:ext cx="6376030" cy="6858001"/>
          </a:xfrm>
          <a:custGeom>
            <a:avLst/>
            <a:gdLst>
              <a:gd name="connsiteX0" fmla="*/ 6376030 w 6376030"/>
              <a:gd name="connsiteY0" fmla="*/ 0 h 6858001"/>
              <a:gd name="connsiteX1" fmla="*/ 6376029 w 6376030"/>
              <a:gd name="connsiteY1" fmla="*/ 6858001 h 6858001"/>
              <a:gd name="connsiteX2" fmla="*/ 1685911 w 6376030"/>
              <a:gd name="connsiteY2" fmla="*/ 6858000 h 6858001"/>
              <a:gd name="connsiteX3" fmla="*/ 0 w 6376030"/>
              <a:gd name="connsiteY3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6030" h="6858001">
                <a:moveTo>
                  <a:pt x="6376030" y="0"/>
                </a:moveTo>
                <a:lnTo>
                  <a:pt x="6376029" y="6858001"/>
                </a:lnTo>
                <a:lnTo>
                  <a:pt x="1685911" y="6858000"/>
                </a:lnTo>
                <a:lnTo>
                  <a:pt x="0" y="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tIns="360000" b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Insert Picture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32B1D71-ECBB-8716-8457-F4B4C3D79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7648" y="2976569"/>
            <a:ext cx="6192838" cy="1006429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66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THANK YOU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F648058-5F01-AF83-4D02-501512C2F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66374" y="4483220"/>
            <a:ext cx="1511300" cy="313932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600" spc="300">
                <a:latin typeface="+mj-lt"/>
              </a:defRPr>
            </a:lvl1pPr>
          </a:lstStyle>
          <a:p>
            <a:pPr lvl="0"/>
            <a:r>
              <a:rPr lang="en-GB"/>
              <a:t>PREZFULL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33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B9D5B36-D07D-6982-B993-43A9EA1377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1575"/>
            <a:ext cx="12192000" cy="686957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tIns="720000" anchor="t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Picture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167660-DE06-086C-C4CC-43E90CF5B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5480" y="2133481"/>
            <a:ext cx="3240360" cy="2862322"/>
          </a:xfrm>
        </p:spPr>
        <p:txBody>
          <a:bodyPr lIns="0" rIns="0" anchor="ctr">
            <a:normAutofit/>
          </a:bodyPr>
          <a:lstStyle>
            <a:lvl1pPr marL="0" indent="0" algn="r">
              <a:buNone/>
              <a:defRPr sz="20000">
                <a:gradFill>
                  <a:gsLst>
                    <a:gs pos="50000">
                      <a:schemeClr val="accent4"/>
                    </a:gs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path path="circle">
                    <a:fillToRect l="100000" t="100000"/>
                  </a:path>
                </a:gra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19DABE-DBA5-80FE-60C3-16363EE9F5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5337" y="2332357"/>
            <a:ext cx="4392487" cy="646331"/>
          </a:xfrm>
        </p:spPr>
        <p:txBody>
          <a:bodyPr lIns="0" r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430178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3E081B-0CEC-CF56-F713-3E0D7373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A2B759-8D0B-F570-9F13-8855EDCDE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6A28070-325E-0F15-139D-4BA3279FF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C7A3AA8-16A3-2E62-81D3-DAD205DE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692-6C26-4B7D-AEE8-361F349BCA4A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C07E785-E507-3C20-2E93-8DDADE32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AB3F0BA-9DFF-60EB-913C-29784273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3FCD-FDC7-4219-8C88-ECE649B34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159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C255CF-7D54-9FB3-4D93-E3101B5C1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669F3A-45C3-D949-F59A-FEE571BBD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6BEE96B-1069-1597-F021-1F97FC92B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D917354-7776-58D0-5713-18D74213B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49EE2BE-8EA4-4D60-035A-81FF571739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3D000DE-8E47-03FD-97F9-C7CCE11D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692-6C26-4B7D-AEE8-361F349BCA4A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5992528-79DA-00EA-C065-00D022908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3E5EFE1-B7EC-A2B8-D854-7B5CC129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3FCD-FDC7-4219-8C88-ECE649B34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541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A893B6-6EE0-84C4-D173-14CB24BC3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2CB45EE-6E8F-ED5B-B50A-5C4FC8042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692-6C26-4B7D-AEE8-361F349BCA4A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9511E47-CAAD-859A-BE1B-B8FA1F72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897C649-FB78-E1C0-37FF-9D2BAB92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3FCD-FDC7-4219-8C88-ECE649B34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94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C5B69EC-68CB-DDA6-189F-DF8ABE2DE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692-6C26-4B7D-AEE8-361F349BCA4A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34C8FEA-E0EB-F1DA-3430-1EF867E0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9F61047-C8F6-3FCB-E930-D624FC37A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3FCD-FDC7-4219-8C88-ECE649B34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1410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CFF9CD-1C93-34CB-9884-7F46E1FFA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72FB56-8773-C53D-5177-83FA71917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BA5501-3C02-1A75-B317-A93BA7600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D71E3D3-E21F-2950-19D8-4D6845F4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692-6C26-4B7D-AEE8-361F349BCA4A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6E1B10F-B256-2F6D-077C-9B410E0E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48F0C2-FD81-CE28-C4EA-7C9C57DE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3FCD-FDC7-4219-8C88-ECE649B34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902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DAAFE0-2F2B-AC04-D800-C276DB02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472C380-59C7-65DC-D8BA-D33D7E2CD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CB2462-E27E-3515-1C8E-A5C170C14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DA3A690-F35D-D086-05FC-239579CD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692-6C26-4B7D-AEE8-361F349BCA4A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687A303-7255-67B1-A7E0-B8AA54D16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0C2F8E6-53E0-686B-12B9-69D2B617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3FCD-FDC7-4219-8C88-ECE649B34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80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B7FC9E3-2AA1-DB86-59DE-89B43F1FD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D001210-8546-827D-75E5-95E25464A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5C8D4C-B7D1-06AC-FC73-24D9CCC8A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0A692-6C26-4B7D-AEE8-361F349BCA4A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6A213E-1403-88FE-F770-7F3FF4978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3331DF-EBD5-D710-1242-9400E8642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A3FCD-FDC7-4219-8C88-ECE649B34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838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  <p:sldLayoutId id="2147483678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738DE7-CFB6-3967-5217-1A8F69AA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680"/>
            <a:ext cx="10082336" cy="1097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95BB6-C219-4290-BA31-F0B67ABE7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6FB77-B8C8-8231-FC70-F9FEADE5F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53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A873BED0-A29E-4374-BBA3-1EB930F6224C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3C98C-56DE-06F0-5C19-0C3BB9B99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35252" y="6356350"/>
            <a:ext cx="2921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BC66B-83B2-6082-DD25-8C8B0252C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5400" y="845343"/>
            <a:ext cx="433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BC45796F-7A37-4E4C-B036-F3047C2B6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3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46974-C7D6-BFE0-BC76-27A90C7A4B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8617" y="2714731"/>
            <a:ext cx="2673251" cy="757130"/>
          </a:xfrm>
        </p:spPr>
        <p:txBody>
          <a:bodyPr>
            <a:normAutofit fontScale="70000" lnSpcReduction="20000"/>
          </a:bodyPr>
          <a:lstStyle/>
          <a:p>
            <a:r>
              <a:rPr lang="en-GB" spc="1200">
                <a:latin typeface="Verdana Pro" panose="020B0604030504040204" pitchFamily="34" charset="0"/>
                <a:cs typeface="Poppins Medium" panose="00000600000000000000" pitchFamily="2" charset="0"/>
              </a:rPr>
              <a:t>ALEXA│</a:t>
            </a:r>
            <a:r>
              <a:rPr lang="en-GB" spc="1000">
                <a:latin typeface="Abadi" panose="020F0502020204030204" pitchFamily="34" charset="0"/>
                <a:cs typeface="Poppins Medium" panose="00000600000000000000" pitchFamily="2" charset="0"/>
              </a:rPr>
              <a:t> </a:t>
            </a:r>
            <a:endParaRPr lang="en-US" spc="1000" dirty="0">
              <a:latin typeface="Abadi" panose="020F0502020204030204" pitchFamily="34" charset="0"/>
              <a:cs typeface="Poppins Medium" panose="000006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5AE28-C05D-5120-6EDA-44E1921AB4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34743" y="2803838"/>
            <a:ext cx="2270760" cy="480131"/>
          </a:xfrm>
        </p:spPr>
        <p:txBody>
          <a:bodyPr>
            <a:noAutofit/>
          </a:bodyPr>
          <a:lstStyle/>
          <a:p>
            <a:r>
              <a:rPr lang="en-GB" sz="900" spc="600" dirty="0">
                <a:latin typeface="Verdana Pro" panose="020B0604030504040204" pitchFamily="34" charset="0"/>
                <a:cs typeface="Poppins Medium" panose="00000600000000000000" pitchFamily="2" charset="0"/>
              </a:rPr>
              <a:t>INGENJÖRSBYR</a:t>
            </a:r>
            <a:r>
              <a:rPr lang="en-GB" sz="900" spc="2000" dirty="0">
                <a:latin typeface="Verdana Pro" panose="020B0604030504040204" pitchFamily="34" charset="0"/>
                <a:cs typeface="Poppins Medium" panose="00000600000000000000" pitchFamily="2" charset="0"/>
              </a:rPr>
              <a:t>Å</a:t>
            </a:r>
            <a:r>
              <a:rPr lang="en-GB" sz="900" spc="2000" dirty="0"/>
              <a:t> </a:t>
            </a:r>
            <a:endParaRPr lang="en-US" sz="900" spc="2000" dirty="0"/>
          </a:p>
        </p:txBody>
      </p:sp>
      <p:cxnSp>
        <p:nvCxnSpPr>
          <p:cNvPr id="29" name="Straight Connector 6">
            <a:extLst>
              <a:ext uri="{FF2B5EF4-FFF2-40B4-BE49-F238E27FC236}">
                <a16:creationId xmlns:a16="http://schemas.microsoft.com/office/drawing/2014/main" id="{653D3E81-D7A1-97A3-F647-C5BDC624633E}"/>
              </a:ext>
            </a:extLst>
          </p:cNvPr>
          <p:cNvCxnSpPr>
            <a:cxnSpLocks/>
          </p:cNvCxnSpPr>
          <p:nvPr/>
        </p:nvCxnSpPr>
        <p:spPr>
          <a:xfrm>
            <a:off x="0" y="521608"/>
            <a:ext cx="197306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7">
            <a:extLst>
              <a:ext uri="{FF2B5EF4-FFF2-40B4-BE49-F238E27FC236}">
                <a16:creationId xmlns:a16="http://schemas.microsoft.com/office/drawing/2014/main" id="{C674E8C4-53DC-ABC4-2D27-64E6EA3ADB0A}"/>
              </a:ext>
            </a:extLst>
          </p:cNvPr>
          <p:cNvCxnSpPr>
            <a:cxnSpLocks/>
          </p:cNvCxnSpPr>
          <p:nvPr/>
        </p:nvCxnSpPr>
        <p:spPr>
          <a:xfrm>
            <a:off x="10312400" y="6225148"/>
            <a:ext cx="197306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2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54568D8-8D6B-815B-DCA5-63E4B39CE27A}"/>
              </a:ext>
            </a:extLst>
          </p:cNvPr>
          <p:cNvSpPr txBox="1">
            <a:spLocks/>
          </p:cNvSpPr>
          <p:nvPr/>
        </p:nvSpPr>
        <p:spPr>
          <a:xfrm>
            <a:off x="0" y="107342"/>
            <a:ext cx="4132053" cy="75713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 SemiBold"/>
                <a:ea typeface="+mn-ea"/>
                <a:cs typeface="+mn-cs"/>
              </a:rPr>
              <a:t>LEVERANS</a:t>
            </a:r>
            <a:endParaRPr kumimoji="0" lang="en-US" sz="2800" b="0" i="0" u="none" strike="noStrike" kern="1200" cap="none" spc="10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 SemiBold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5B75377-AEEC-BA19-59B8-9403E34646D7}"/>
              </a:ext>
            </a:extLst>
          </p:cNvPr>
          <p:cNvSpPr txBox="1">
            <a:spLocks/>
          </p:cNvSpPr>
          <p:nvPr/>
        </p:nvSpPr>
        <p:spPr>
          <a:xfrm>
            <a:off x="8176461" y="5988727"/>
            <a:ext cx="2673251" cy="75713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1200" normalizeH="0" baseline="0" noProof="0" dirty="0">
                <a:ln>
                  <a:noFill/>
                </a:ln>
                <a:solidFill>
                  <a:srgbClr val="26537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ALEXA</a:t>
            </a:r>
            <a:r>
              <a:rPr kumimoji="0" lang="en-GB" sz="4800" b="0" i="0" u="none" strike="noStrike" kern="1200" cap="none" spc="1000" normalizeH="0" baseline="0" noProof="0" dirty="0">
                <a:ln>
                  <a:noFill/>
                </a:ln>
                <a:solidFill>
                  <a:srgbClr val="26537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en-US" sz="4800" b="0" i="0" u="none" strike="noStrike" kern="1200" cap="none" spc="1000" normalizeH="0" baseline="0" noProof="0" dirty="0">
              <a:ln>
                <a:noFill/>
              </a:ln>
              <a:solidFill>
                <a:srgbClr val="26537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4EC5A2A-84DE-23CE-0C13-F48AEB4146CF}"/>
              </a:ext>
            </a:extLst>
          </p:cNvPr>
          <p:cNvSpPr txBox="1">
            <a:spLocks/>
          </p:cNvSpPr>
          <p:nvPr/>
        </p:nvSpPr>
        <p:spPr>
          <a:xfrm>
            <a:off x="10230104" y="6246658"/>
            <a:ext cx="2062708" cy="48013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3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600" normalizeH="0" baseline="0" noProof="0" dirty="0">
                <a:ln>
                  <a:noFill/>
                </a:ln>
                <a:solidFill>
                  <a:srgbClr val="26537C"/>
                </a:solidFill>
                <a:effectLst/>
                <a:uLnTx/>
                <a:uFillTx/>
                <a:latin typeface="Calibri" panose="020F0502020204030204"/>
                <a:ea typeface="Open Sans" pitchFamily="2" charset="0"/>
                <a:cs typeface="Open Sans" pitchFamily="2" charset="0"/>
              </a:rPr>
              <a:t>INGENJÖRSBYR</a:t>
            </a:r>
            <a:r>
              <a:rPr kumimoji="0" lang="en-GB" sz="900" b="0" i="0" u="none" strike="noStrike" kern="1200" cap="none" spc="2000" normalizeH="0" baseline="0" noProof="0" dirty="0">
                <a:ln>
                  <a:noFill/>
                </a:ln>
                <a:solidFill>
                  <a:srgbClr val="26537C"/>
                </a:solidFill>
                <a:effectLst/>
                <a:uLnTx/>
                <a:uFillTx/>
                <a:latin typeface="Calibri" panose="020F0502020204030204"/>
                <a:ea typeface="Open Sans" pitchFamily="2" charset="0"/>
                <a:cs typeface="Open Sans" pitchFamily="2" charset="0"/>
              </a:rPr>
              <a:t>Å </a:t>
            </a:r>
            <a:endParaRPr kumimoji="0" lang="en-US" sz="900" b="0" i="0" u="none" strike="noStrike" kern="1200" cap="none" spc="2000" normalizeH="0" baseline="0" noProof="0" dirty="0">
              <a:ln>
                <a:noFill/>
              </a:ln>
              <a:solidFill>
                <a:srgbClr val="26537C"/>
              </a:solidFill>
              <a:effectLst/>
              <a:uLnTx/>
              <a:uFillTx/>
              <a:latin typeface="Calibri" panose="020F0502020204030204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1" name="Straight Connector 7">
            <a:extLst>
              <a:ext uri="{FF2B5EF4-FFF2-40B4-BE49-F238E27FC236}">
                <a16:creationId xmlns:a16="http://schemas.microsoft.com/office/drawing/2014/main" id="{40C1DAB2-A93C-6510-8D3F-EBBD87BD87BF}"/>
              </a:ext>
            </a:extLst>
          </p:cNvPr>
          <p:cNvCxnSpPr>
            <a:cxnSpLocks/>
          </p:cNvCxnSpPr>
          <p:nvPr/>
        </p:nvCxnSpPr>
        <p:spPr>
          <a:xfrm flipV="1">
            <a:off x="10166932" y="6297442"/>
            <a:ext cx="0" cy="378565"/>
          </a:xfrm>
          <a:prstGeom prst="line">
            <a:avLst/>
          </a:prstGeom>
          <a:noFill/>
          <a:ln w="38100" cap="rnd" cmpd="sng" algn="ctr">
            <a:solidFill>
              <a:srgbClr val="26537C"/>
            </a:solidFill>
            <a:prstDash val="solid"/>
            <a:round/>
          </a:ln>
          <a:effectLst/>
        </p:spPr>
      </p:cxnSp>
      <p:sp>
        <p:nvSpPr>
          <p:cNvPr id="8" name="Rektangel 7">
            <a:extLst>
              <a:ext uri="{FF2B5EF4-FFF2-40B4-BE49-F238E27FC236}">
                <a16:creationId xmlns:a16="http://schemas.microsoft.com/office/drawing/2014/main" id="{C42B1C24-CCEA-0053-158D-BD82B3ABD664}"/>
              </a:ext>
            </a:extLst>
          </p:cNvPr>
          <p:cNvSpPr/>
          <p:nvPr/>
        </p:nvSpPr>
        <p:spPr>
          <a:xfrm>
            <a:off x="0" y="780690"/>
            <a:ext cx="4132053" cy="8378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30" name="Picture 6" descr="Autocad Logo, symbol, meaning, history, PNG, brand">
            <a:extLst>
              <a:ext uri="{FF2B5EF4-FFF2-40B4-BE49-F238E27FC236}">
                <a16:creationId xmlns:a16="http://schemas.microsoft.com/office/drawing/2014/main" id="{CFB5BAAF-D6AB-1DBA-FBA9-D221845E9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44" y="3948396"/>
            <a:ext cx="2114251" cy="118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utodesk Revit Logo PNG Vector (PDF) Free Download">
            <a:extLst>
              <a:ext uri="{FF2B5EF4-FFF2-40B4-BE49-F238E27FC236}">
                <a16:creationId xmlns:a16="http://schemas.microsoft.com/office/drawing/2014/main" id="{2BB6F68D-4418-2753-59B5-EA32AA76A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44" y="1932363"/>
            <a:ext cx="1509263" cy="62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F1A8DF81-C02B-F2A5-786F-2DEB52AF3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648" y="3644944"/>
            <a:ext cx="3083333" cy="179617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098A86C5-1D44-B21F-3DB6-805400DC0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214" y="1537820"/>
            <a:ext cx="3083332" cy="18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7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9" grpId="0" build="p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54568D8-8D6B-815B-DCA5-63E4B39CE27A}"/>
              </a:ext>
            </a:extLst>
          </p:cNvPr>
          <p:cNvSpPr txBox="1">
            <a:spLocks/>
          </p:cNvSpPr>
          <p:nvPr/>
        </p:nvSpPr>
        <p:spPr>
          <a:xfrm>
            <a:off x="0" y="107342"/>
            <a:ext cx="4132053" cy="75713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chemeClr val="accent1"/>
                </a:solidFill>
                <a:latin typeface="Open Sans SemiBold"/>
              </a:rPr>
              <a:t>HEMSIDAN </a:t>
            </a:r>
            <a:endParaRPr kumimoji="0" lang="en-US" sz="2800" b="0" i="0" u="none" strike="noStrike" kern="1200" cap="none" spc="10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 SemiBold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5B75377-AEEC-BA19-59B8-9403E34646D7}"/>
              </a:ext>
            </a:extLst>
          </p:cNvPr>
          <p:cNvSpPr txBox="1">
            <a:spLocks/>
          </p:cNvSpPr>
          <p:nvPr/>
        </p:nvSpPr>
        <p:spPr>
          <a:xfrm>
            <a:off x="8176461" y="5988727"/>
            <a:ext cx="2673251" cy="75713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1200" normalizeH="0" baseline="0" noProof="0" dirty="0">
                <a:ln>
                  <a:noFill/>
                </a:ln>
                <a:solidFill>
                  <a:srgbClr val="26537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ALEXA</a:t>
            </a:r>
            <a:r>
              <a:rPr kumimoji="0" lang="en-GB" sz="4800" b="0" i="0" u="none" strike="noStrike" kern="1200" cap="none" spc="1000" normalizeH="0" baseline="0" noProof="0" dirty="0">
                <a:ln>
                  <a:noFill/>
                </a:ln>
                <a:solidFill>
                  <a:srgbClr val="26537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en-US" sz="4800" b="0" i="0" u="none" strike="noStrike" kern="1200" cap="none" spc="1000" normalizeH="0" baseline="0" noProof="0" dirty="0">
              <a:ln>
                <a:noFill/>
              </a:ln>
              <a:solidFill>
                <a:srgbClr val="26537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4EC5A2A-84DE-23CE-0C13-F48AEB4146CF}"/>
              </a:ext>
            </a:extLst>
          </p:cNvPr>
          <p:cNvSpPr txBox="1">
            <a:spLocks/>
          </p:cNvSpPr>
          <p:nvPr/>
        </p:nvSpPr>
        <p:spPr>
          <a:xfrm>
            <a:off x="10230104" y="6246658"/>
            <a:ext cx="2062708" cy="48013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3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600" normalizeH="0" baseline="0" noProof="0" dirty="0">
                <a:ln>
                  <a:noFill/>
                </a:ln>
                <a:solidFill>
                  <a:srgbClr val="26537C"/>
                </a:solidFill>
                <a:effectLst/>
                <a:uLnTx/>
                <a:uFillTx/>
                <a:latin typeface="Calibri" panose="020F0502020204030204"/>
                <a:ea typeface="Open Sans" pitchFamily="2" charset="0"/>
                <a:cs typeface="Open Sans" pitchFamily="2" charset="0"/>
              </a:rPr>
              <a:t>INGENJÖRSBYR</a:t>
            </a:r>
            <a:r>
              <a:rPr kumimoji="0" lang="en-GB" sz="900" b="0" i="0" u="none" strike="noStrike" kern="1200" cap="none" spc="2000" normalizeH="0" baseline="0" noProof="0" dirty="0">
                <a:ln>
                  <a:noFill/>
                </a:ln>
                <a:solidFill>
                  <a:srgbClr val="26537C"/>
                </a:solidFill>
                <a:effectLst/>
                <a:uLnTx/>
                <a:uFillTx/>
                <a:latin typeface="Calibri" panose="020F0502020204030204"/>
                <a:ea typeface="Open Sans" pitchFamily="2" charset="0"/>
                <a:cs typeface="Open Sans" pitchFamily="2" charset="0"/>
              </a:rPr>
              <a:t>Å </a:t>
            </a:r>
            <a:endParaRPr kumimoji="0" lang="en-US" sz="900" b="0" i="0" u="none" strike="noStrike" kern="1200" cap="none" spc="2000" normalizeH="0" baseline="0" noProof="0" dirty="0">
              <a:ln>
                <a:noFill/>
              </a:ln>
              <a:solidFill>
                <a:srgbClr val="26537C"/>
              </a:solidFill>
              <a:effectLst/>
              <a:uLnTx/>
              <a:uFillTx/>
              <a:latin typeface="Calibri" panose="020F0502020204030204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1" name="Straight Connector 7">
            <a:extLst>
              <a:ext uri="{FF2B5EF4-FFF2-40B4-BE49-F238E27FC236}">
                <a16:creationId xmlns:a16="http://schemas.microsoft.com/office/drawing/2014/main" id="{40C1DAB2-A93C-6510-8D3F-EBBD87BD87BF}"/>
              </a:ext>
            </a:extLst>
          </p:cNvPr>
          <p:cNvCxnSpPr>
            <a:cxnSpLocks/>
          </p:cNvCxnSpPr>
          <p:nvPr/>
        </p:nvCxnSpPr>
        <p:spPr>
          <a:xfrm flipV="1">
            <a:off x="10166932" y="6297442"/>
            <a:ext cx="0" cy="378565"/>
          </a:xfrm>
          <a:prstGeom prst="line">
            <a:avLst/>
          </a:prstGeom>
          <a:noFill/>
          <a:ln w="38100" cap="rnd" cmpd="sng" algn="ctr">
            <a:solidFill>
              <a:srgbClr val="26537C"/>
            </a:solidFill>
            <a:prstDash val="solid"/>
            <a:round/>
          </a:ln>
          <a:effectLst/>
        </p:spPr>
      </p:cxnSp>
      <p:sp>
        <p:nvSpPr>
          <p:cNvPr id="8" name="Rektangel 7">
            <a:extLst>
              <a:ext uri="{FF2B5EF4-FFF2-40B4-BE49-F238E27FC236}">
                <a16:creationId xmlns:a16="http://schemas.microsoft.com/office/drawing/2014/main" id="{C42B1C24-CCEA-0053-158D-BD82B3ABD664}"/>
              </a:ext>
            </a:extLst>
          </p:cNvPr>
          <p:cNvSpPr/>
          <p:nvPr/>
        </p:nvSpPr>
        <p:spPr>
          <a:xfrm>
            <a:off x="0" y="780690"/>
            <a:ext cx="4132053" cy="8378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4A4D073-1789-6712-069A-7105D78C4AEB}"/>
              </a:ext>
            </a:extLst>
          </p:cNvPr>
          <p:cNvSpPr txBox="1"/>
          <p:nvPr/>
        </p:nvSpPr>
        <p:spPr>
          <a:xfrm>
            <a:off x="582727" y="1187413"/>
            <a:ext cx="61506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v-SE" sz="1800" dirty="0">
              <a:solidFill>
                <a:schemeClr val="accent1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1800" dirty="0">
                <a:solidFill>
                  <a:schemeClr val="accent1"/>
                </a:solidFill>
                <a:latin typeface="Open Sans SemiBold"/>
              </a:rPr>
              <a:t>BIM</a:t>
            </a:r>
            <a:endParaRPr kumimoji="0" lang="en-US" sz="1800" b="0" i="0" u="none" strike="noStrike" kern="1200" cap="none" spc="10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 SemiBold"/>
              <a:ea typeface="+mn-ea"/>
              <a:cs typeface="+mn-c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v-SE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Flexstop har gjort det enkelt för dig att integrera våra produkter i dina projekt. Nu finns samtliga produkter som BIM-objekt.  </a:t>
            </a:r>
            <a:endParaRPr lang="sv-SE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b="0" i="0" dirty="0">
                <a:solidFill>
                  <a:schemeClr val="accent1"/>
                </a:solidFill>
                <a:effectLst/>
                <a:latin typeface="Söhne"/>
              </a:rPr>
              <a:t>Våra BIM-objekt är en digital representation av vår produkt inmatade med intelligens och information för att göra ditt arbetsflöde smidigare och mer effektivt.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v-SE" sz="1800" dirty="0">
              <a:solidFill>
                <a:schemeClr val="accent1"/>
              </a:solidFill>
              <a:latin typeface="Söhne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chemeClr val="accent1"/>
                </a:solidFill>
                <a:effectLst/>
                <a:latin typeface="Söhne"/>
              </a:rPr>
              <a:t>BIM(Building information modelleing) är en del av den digitala utveckling som sker inom bygg- och fastighetsbranschen som påskyndar utvecklingen av hållbara och </a:t>
            </a:r>
            <a:r>
              <a:rPr lang="sv-SE" dirty="0">
                <a:solidFill>
                  <a:schemeClr val="accent1"/>
                </a:solidFill>
                <a:latin typeface="Söhne"/>
              </a:rPr>
              <a:t>lyckade </a:t>
            </a:r>
            <a:r>
              <a:rPr lang="sv-SE" dirty="0">
                <a:solidFill>
                  <a:schemeClr val="accent1"/>
                </a:solidFill>
                <a:effectLst/>
                <a:latin typeface="Söhne"/>
              </a:rPr>
              <a:t>projekt.</a:t>
            </a:r>
            <a:endParaRPr lang="sv-SE" sz="1800" dirty="0">
              <a:solidFill>
                <a:schemeClr val="accent1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800" i="1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Ladda ner i RVT-format  (För Autodesk </a:t>
            </a:r>
            <a:r>
              <a:rPr lang="sv-SE" sz="1800" i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revit</a:t>
            </a:r>
            <a:r>
              <a:rPr lang="sv-SE" sz="1800" i="1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800" i="1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800" i="1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Ladda ner i DWG-format (För Autodesk </a:t>
            </a:r>
            <a:r>
              <a:rPr lang="sv-SE" sz="1800" i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Autocad</a:t>
            </a:r>
            <a:r>
              <a:rPr lang="sv-SE" i="1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endParaRPr lang="sv-SE" sz="1800" i="1" dirty="0">
              <a:solidFill>
                <a:schemeClr val="accent1"/>
              </a:solidFill>
              <a:effectLst/>
              <a:latin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47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9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54568D8-8D6B-815B-DCA5-63E4B39CE27A}"/>
              </a:ext>
            </a:extLst>
          </p:cNvPr>
          <p:cNvSpPr txBox="1">
            <a:spLocks/>
          </p:cNvSpPr>
          <p:nvPr/>
        </p:nvSpPr>
        <p:spPr>
          <a:xfrm>
            <a:off x="0" y="107342"/>
            <a:ext cx="4132053" cy="75713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chemeClr val="accent1"/>
                </a:solidFill>
                <a:latin typeface="Open Sans SemiBold"/>
              </a:rPr>
              <a:t>ARKITEKTEN  </a:t>
            </a:r>
            <a:endParaRPr kumimoji="0" lang="en-US" sz="2800" b="0" i="0" u="none" strike="noStrike" kern="1200" cap="none" spc="10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 SemiBold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5B75377-AEEC-BA19-59B8-9403E34646D7}"/>
              </a:ext>
            </a:extLst>
          </p:cNvPr>
          <p:cNvSpPr txBox="1">
            <a:spLocks/>
          </p:cNvSpPr>
          <p:nvPr/>
        </p:nvSpPr>
        <p:spPr>
          <a:xfrm>
            <a:off x="8176461" y="5988727"/>
            <a:ext cx="2673251" cy="75713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1200" normalizeH="0" baseline="0" noProof="0" dirty="0">
                <a:ln>
                  <a:noFill/>
                </a:ln>
                <a:solidFill>
                  <a:srgbClr val="26537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ALEXA</a:t>
            </a:r>
            <a:r>
              <a:rPr kumimoji="0" lang="en-GB" sz="4800" b="0" i="0" u="none" strike="noStrike" kern="1200" cap="none" spc="1000" normalizeH="0" baseline="0" noProof="0" dirty="0">
                <a:ln>
                  <a:noFill/>
                </a:ln>
                <a:solidFill>
                  <a:srgbClr val="26537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en-US" sz="4800" b="0" i="0" u="none" strike="noStrike" kern="1200" cap="none" spc="1000" normalizeH="0" baseline="0" noProof="0" dirty="0">
              <a:ln>
                <a:noFill/>
              </a:ln>
              <a:solidFill>
                <a:srgbClr val="26537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4EC5A2A-84DE-23CE-0C13-F48AEB4146CF}"/>
              </a:ext>
            </a:extLst>
          </p:cNvPr>
          <p:cNvSpPr txBox="1">
            <a:spLocks/>
          </p:cNvSpPr>
          <p:nvPr/>
        </p:nvSpPr>
        <p:spPr>
          <a:xfrm>
            <a:off x="10230104" y="6246658"/>
            <a:ext cx="2062708" cy="48013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3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600" normalizeH="0" baseline="0" noProof="0" dirty="0">
                <a:ln>
                  <a:noFill/>
                </a:ln>
                <a:solidFill>
                  <a:srgbClr val="26537C"/>
                </a:solidFill>
                <a:effectLst/>
                <a:uLnTx/>
                <a:uFillTx/>
                <a:latin typeface="Calibri" panose="020F0502020204030204"/>
                <a:ea typeface="Open Sans" pitchFamily="2" charset="0"/>
                <a:cs typeface="Open Sans" pitchFamily="2" charset="0"/>
              </a:rPr>
              <a:t>INGENJÖRSBYR</a:t>
            </a:r>
            <a:r>
              <a:rPr kumimoji="0" lang="en-GB" sz="900" b="0" i="0" u="none" strike="noStrike" kern="1200" cap="none" spc="2000" normalizeH="0" baseline="0" noProof="0" dirty="0">
                <a:ln>
                  <a:noFill/>
                </a:ln>
                <a:solidFill>
                  <a:srgbClr val="26537C"/>
                </a:solidFill>
                <a:effectLst/>
                <a:uLnTx/>
                <a:uFillTx/>
                <a:latin typeface="Calibri" panose="020F0502020204030204"/>
                <a:ea typeface="Open Sans" pitchFamily="2" charset="0"/>
                <a:cs typeface="Open Sans" pitchFamily="2" charset="0"/>
              </a:rPr>
              <a:t>Å </a:t>
            </a:r>
            <a:endParaRPr kumimoji="0" lang="en-US" sz="900" b="0" i="0" u="none" strike="noStrike" kern="1200" cap="none" spc="2000" normalizeH="0" baseline="0" noProof="0" dirty="0">
              <a:ln>
                <a:noFill/>
              </a:ln>
              <a:solidFill>
                <a:srgbClr val="26537C"/>
              </a:solidFill>
              <a:effectLst/>
              <a:uLnTx/>
              <a:uFillTx/>
              <a:latin typeface="Calibri" panose="020F0502020204030204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1" name="Straight Connector 7">
            <a:extLst>
              <a:ext uri="{FF2B5EF4-FFF2-40B4-BE49-F238E27FC236}">
                <a16:creationId xmlns:a16="http://schemas.microsoft.com/office/drawing/2014/main" id="{40C1DAB2-A93C-6510-8D3F-EBBD87BD87BF}"/>
              </a:ext>
            </a:extLst>
          </p:cNvPr>
          <p:cNvCxnSpPr>
            <a:cxnSpLocks/>
          </p:cNvCxnSpPr>
          <p:nvPr/>
        </p:nvCxnSpPr>
        <p:spPr>
          <a:xfrm flipV="1">
            <a:off x="10166932" y="6297442"/>
            <a:ext cx="0" cy="378565"/>
          </a:xfrm>
          <a:prstGeom prst="line">
            <a:avLst/>
          </a:prstGeom>
          <a:noFill/>
          <a:ln w="38100" cap="rnd" cmpd="sng" algn="ctr">
            <a:solidFill>
              <a:srgbClr val="26537C"/>
            </a:solidFill>
            <a:prstDash val="solid"/>
            <a:round/>
          </a:ln>
          <a:effectLst/>
        </p:spPr>
      </p:cxnSp>
      <p:sp>
        <p:nvSpPr>
          <p:cNvPr id="8" name="Rektangel 7">
            <a:extLst>
              <a:ext uri="{FF2B5EF4-FFF2-40B4-BE49-F238E27FC236}">
                <a16:creationId xmlns:a16="http://schemas.microsoft.com/office/drawing/2014/main" id="{C42B1C24-CCEA-0053-158D-BD82B3ABD664}"/>
              </a:ext>
            </a:extLst>
          </p:cNvPr>
          <p:cNvSpPr/>
          <p:nvPr/>
        </p:nvSpPr>
        <p:spPr>
          <a:xfrm>
            <a:off x="0" y="780690"/>
            <a:ext cx="4132053" cy="8378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D02D897-CA31-BF0C-FA1C-8BACD62B6002}"/>
              </a:ext>
            </a:extLst>
          </p:cNvPr>
          <p:cNvSpPr txBox="1"/>
          <p:nvPr/>
        </p:nvSpPr>
        <p:spPr>
          <a:xfrm>
            <a:off x="5059392" y="1338671"/>
            <a:ext cx="6271404" cy="4650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Tekniska Specifikationer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BIM-objekt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Miljöinformation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Installation och Underhållsinstruktioner: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Teknisk Support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Referensprojekt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Hållbarhetsrapporter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Om du har genomfört tester eller analyser om dina produkters miljöpåverkan, inkludera rapporter som visar detta. Hållbarhetsinformation blir allt viktigare för arkitekter och byggprojekt.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Kundreferenser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Samla recensioner och referenser från nöjda kunder som har använt dina produkter i sina projekt. Detta kan öka förtroendet för dina produkter.</a:t>
            </a:r>
          </a:p>
        </p:txBody>
      </p:sp>
      <p:sp>
        <p:nvSpPr>
          <p:cNvPr id="5" name="Vänster klammerparentes 4">
            <a:extLst>
              <a:ext uri="{FF2B5EF4-FFF2-40B4-BE49-F238E27FC236}">
                <a16:creationId xmlns:a16="http://schemas.microsoft.com/office/drawing/2014/main" id="{3BC99CEE-E7DB-9B3D-17D6-EEBA4163D2DE}"/>
              </a:ext>
            </a:extLst>
          </p:cNvPr>
          <p:cNvSpPr/>
          <p:nvPr/>
        </p:nvSpPr>
        <p:spPr>
          <a:xfrm>
            <a:off x="4708584" y="1217322"/>
            <a:ext cx="350808" cy="46500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D6AAF47-3775-A085-DDD4-1DB7838E94A1}"/>
              </a:ext>
            </a:extLst>
          </p:cNvPr>
          <p:cNvSpPr txBox="1">
            <a:spLocks/>
          </p:cNvSpPr>
          <p:nvPr/>
        </p:nvSpPr>
        <p:spPr>
          <a:xfrm>
            <a:off x="576531" y="3163785"/>
            <a:ext cx="4132053" cy="75713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noProof="0" dirty="0">
                <a:solidFill>
                  <a:schemeClr val="accent1"/>
                </a:solidFill>
                <a:latin typeface="Open Sans SemiBold"/>
              </a:rPr>
              <a:t>VIKTIGA PUNKTER</a:t>
            </a:r>
            <a:endParaRPr kumimoji="0" lang="en-US" sz="2800" b="0" i="0" u="none" strike="noStrike" kern="1200" cap="none" spc="10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73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9" grpId="0" build="p"/>
      <p:bldP spid="10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FBA7BB4-414E-D286-D871-C3D88116C210}"/>
              </a:ext>
            </a:extLst>
          </p:cNvPr>
          <p:cNvSpPr txBox="1">
            <a:spLocks/>
          </p:cNvSpPr>
          <p:nvPr/>
        </p:nvSpPr>
        <p:spPr>
          <a:xfrm>
            <a:off x="8297231" y="6100870"/>
            <a:ext cx="2673251" cy="75713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1200" normalizeH="0" baseline="0" noProof="0" dirty="0">
                <a:ln>
                  <a:noFill/>
                </a:ln>
                <a:solidFill>
                  <a:srgbClr val="26537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ALEXA</a:t>
            </a:r>
            <a:r>
              <a:rPr kumimoji="0" lang="en-GB" sz="4800" b="0" i="0" u="none" strike="noStrike" kern="1200" cap="none" spc="1000" normalizeH="0" baseline="0" noProof="0" dirty="0">
                <a:ln>
                  <a:noFill/>
                </a:ln>
                <a:solidFill>
                  <a:srgbClr val="26537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en-US" sz="4800" b="0" i="0" u="none" strike="noStrike" kern="1200" cap="none" spc="1000" normalizeH="0" baseline="0" noProof="0" dirty="0">
              <a:ln>
                <a:noFill/>
              </a:ln>
              <a:solidFill>
                <a:srgbClr val="26537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A3B92AD-7C1F-0CF1-08CA-DFCD0620019E}"/>
              </a:ext>
            </a:extLst>
          </p:cNvPr>
          <p:cNvSpPr txBox="1">
            <a:spLocks/>
          </p:cNvSpPr>
          <p:nvPr/>
        </p:nvSpPr>
        <p:spPr>
          <a:xfrm>
            <a:off x="10350874" y="6358801"/>
            <a:ext cx="2062708" cy="48013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3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600" normalizeH="0" baseline="0" noProof="0" dirty="0">
                <a:ln>
                  <a:noFill/>
                </a:ln>
                <a:solidFill>
                  <a:srgbClr val="26537C"/>
                </a:solidFill>
                <a:effectLst/>
                <a:uLnTx/>
                <a:uFillTx/>
                <a:latin typeface="Calibri" panose="020F0502020204030204"/>
                <a:ea typeface="Open Sans" pitchFamily="2" charset="0"/>
                <a:cs typeface="Open Sans" pitchFamily="2" charset="0"/>
              </a:rPr>
              <a:t>INGENJÖRSBYR</a:t>
            </a:r>
            <a:r>
              <a:rPr kumimoji="0" lang="en-GB" sz="900" b="0" i="0" u="none" strike="noStrike" kern="1200" cap="none" spc="2000" normalizeH="0" baseline="0" noProof="0" dirty="0">
                <a:ln>
                  <a:noFill/>
                </a:ln>
                <a:solidFill>
                  <a:srgbClr val="26537C"/>
                </a:solidFill>
                <a:effectLst/>
                <a:uLnTx/>
                <a:uFillTx/>
                <a:latin typeface="Calibri" panose="020F0502020204030204"/>
                <a:ea typeface="Open Sans" pitchFamily="2" charset="0"/>
                <a:cs typeface="Open Sans" pitchFamily="2" charset="0"/>
              </a:rPr>
              <a:t>Å </a:t>
            </a:r>
            <a:endParaRPr kumimoji="0" lang="en-US" sz="900" b="0" i="0" u="none" strike="noStrike" kern="1200" cap="none" spc="2000" normalizeH="0" baseline="0" noProof="0" dirty="0">
              <a:ln>
                <a:noFill/>
              </a:ln>
              <a:solidFill>
                <a:srgbClr val="26537C"/>
              </a:solidFill>
              <a:effectLst/>
              <a:uLnTx/>
              <a:uFillTx/>
              <a:latin typeface="Calibri" panose="020F0502020204030204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2380BE2B-B261-F5BD-3E17-ABA66A3FE652}"/>
              </a:ext>
            </a:extLst>
          </p:cNvPr>
          <p:cNvCxnSpPr>
            <a:cxnSpLocks/>
          </p:cNvCxnSpPr>
          <p:nvPr/>
        </p:nvCxnSpPr>
        <p:spPr>
          <a:xfrm flipV="1">
            <a:off x="10287702" y="6409585"/>
            <a:ext cx="0" cy="378565"/>
          </a:xfrm>
          <a:prstGeom prst="line">
            <a:avLst/>
          </a:prstGeom>
          <a:noFill/>
          <a:ln w="38100" cap="rnd" cmpd="sng" algn="ctr">
            <a:solidFill>
              <a:srgbClr val="26537C"/>
            </a:solidFill>
            <a:prstDash val="solid"/>
            <a:round/>
          </a:ln>
          <a:effectLst/>
        </p:spPr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83BBE02-F228-134B-520B-2058B7A45013}"/>
              </a:ext>
            </a:extLst>
          </p:cNvPr>
          <p:cNvSpPr txBox="1">
            <a:spLocks/>
          </p:cNvSpPr>
          <p:nvPr/>
        </p:nvSpPr>
        <p:spPr>
          <a:xfrm>
            <a:off x="431321" y="23560"/>
            <a:ext cx="4132053" cy="757130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chemeClr val="accent1"/>
                </a:solidFill>
                <a:latin typeface="Open Sans SemiBold"/>
              </a:rPr>
              <a:t>AR(AUGMENTED REALITY) </a:t>
            </a:r>
            <a:endParaRPr kumimoji="0" lang="en-US" sz="2800" b="0" i="0" u="none" strike="noStrike" kern="1200" cap="none" spc="10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 SemiBold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B92329E-ED34-8630-A45D-3C46A9E74BFC}"/>
              </a:ext>
            </a:extLst>
          </p:cNvPr>
          <p:cNvSpPr/>
          <p:nvPr/>
        </p:nvSpPr>
        <p:spPr>
          <a:xfrm>
            <a:off x="0" y="780690"/>
            <a:ext cx="5080958" cy="10302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1A8704E-6FF7-6639-F74D-2565E2421E67}"/>
              </a:ext>
            </a:extLst>
          </p:cNvPr>
          <p:cNvSpPr txBox="1"/>
          <p:nvPr/>
        </p:nvSpPr>
        <p:spPr>
          <a:xfrm>
            <a:off x="3371349" y="5892644"/>
            <a:ext cx="6334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https://app.vectary.com/p/13rjRT8OR6oAEmgxcRAxUe</a:t>
            </a:r>
          </a:p>
        </p:txBody>
      </p:sp>
      <p:pic>
        <p:nvPicPr>
          <p:cNvPr id="1034" name="Picture 10" descr="Black Iphone 7 PNG Transparent Background, Free Download #34206 ...">
            <a:extLst>
              <a:ext uri="{FF2B5EF4-FFF2-40B4-BE49-F238E27FC236}">
                <a16:creationId xmlns:a16="http://schemas.microsoft.com/office/drawing/2014/main" id="{848396C0-9848-696B-8E05-D6A7A3B68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72" y="1805981"/>
            <a:ext cx="3635522" cy="363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06460A86-B73B-A1E3-0398-F7490A53F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58" y="2163967"/>
            <a:ext cx="4667559" cy="2919549"/>
          </a:xfrm>
          <a:prstGeom prst="rect">
            <a:avLst/>
          </a:prstGeom>
        </p:spPr>
      </p:pic>
      <p:pic>
        <p:nvPicPr>
          <p:cNvPr id="1036" name="Picture 12" descr="Beskrivning saknas.">
            <a:extLst>
              <a:ext uri="{FF2B5EF4-FFF2-40B4-BE49-F238E27FC236}">
                <a16:creationId xmlns:a16="http://schemas.microsoft.com/office/drawing/2014/main" id="{C6AC2080-68B5-B5DF-546D-15AA46693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0" b="10377"/>
          <a:stretch/>
        </p:blipFill>
        <p:spPr bwMode="auto">
          <a:xfrm>
            <a:off x="7516076" y="2422834"/>
            <a:ext cx="1364354" cy="225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A230EB1-D8E1-E089-3313-69D75F1FAA49}"/>
              </a:ext>
            </a:extLst>
          </p:cNvPr>
          <p:cNvSpPr txBox="1">
            <a:spLocks/>
          </p:cNvSpPr>
          <p:nvPr/>
        </p:nvSpPr>
        <p:spPr>
          <a:xfrm>
            <a:off x="-201274" y="1303815"/>
            <a:ext cx="3206355" cy="75713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noProof="0" dirty="0">
                <a:solidFill>
                  <a:schemeClr val="accent1"/>
                </a:solidFill>
                <a:latin typeface="Open Sans SemiBold"/>
              </a:rPr>
              <a:t>FÖR WEBB</a:t>
            </a:r>
            <a:endParaRPr kumimoji="0" lang="en-US" sz="2800" b="0" i="0" u="none" strike="noStrike" kern="1200" cap="none" spc="10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 SemiBold"/>
              <a:ea typeface="+mn-ea"/>
              <a:cs typeface="+mn-cs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1F45049-221C-4510-0C90-D241B627BAE6}"/>
              </a:ext>
            </a:extLst>
          </p:cNvPr>
          <p:cNvSpPr txBox="1">
            <a:spLocks/>
          </p:cNvSpPr>
          <p:nvPr/>
        </p:nvSpPr>
        <p:spPr>
          <a:xfrm>
            <a:off x="6993492" y="1074905"/>
            <a:ext cx="3206355" cy="757130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noProof="0" dirty="0">
                <a:solidFill>
                  <a:schemeClr val="accent1"/>
                </a:solidFill>
                <a:latin typeface="Open Sans SemiBold"/>
              </a:rPr>
              <a:t>FÖR SMARTPHONE</a:t>
            </a:r>
            <a:endParaRPr kumimoji="0" lang="en-US" sz="2800" b="0" i="0" u="none" strike="noStrike" kern="1200" cap="none" spc="10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 SemiBold"/>
              <a:ea typeface="+mn-ea"/>
              <a:cs typeface="+mn-cs"/>
            </a:endParaRP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9BF7B827-1905-A2D1-2AB4-5CC00761F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5975" y="2782841"/>
            <a:ext cx="1320868" cy="18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1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4" grpId="0" build="p"/>
      <p:bldP spid="20" grpId="0" build="p"/>
      <p:bldP spid="21" grpId="0" build="p"/>
    </p:bldLst>
  </p:timing>
</p:sld>
</file>

<file path=ppt/theme/theme1.xml><?xml version="1.0" encoding="utf-8"?>
<a:theme xmlns:a="http://schemas.openxmlformats.org/drawingml/2006/main" name="Office-tema">
  <a:themeElements>
    <a:clrScheme name="Anpassat 1">
      <a:dk1>
        <a:sysClr val="windowText" lastClr="000000"/>
      </a:dk1>
      <a:lt1>
        <a:srgbClr val="FFFFFF"/>
      </a:lt1>
      <a:dk2>
        <a:srgbClr val="8BB4D9"/>
      </a:dk2>
      <a:lt2>
        <a:srgbClr val="F2F2F2"/>
      </a:lt2>
      <a:accent1>
        <a:srgbClr val="26537C"/>
      </a:accent1>
      <a:accent2>
        <a:srgbClr val="A9D4D9"/>
      </a:accent2>
      <a:accent3>
        <a:srgbClr val="5E8C88"/>
      </a:accent3>
      <a:accent4>
        <a:srgbClr val="8BB4D9"/>
      </a:accent4>
      <a:accent5>
        <a:srgbClr val="3370A6"/>
      </a:accent5>
      <a:accent6>
        <a:srgbClr val="3F433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npassat 25">
      <a:dk1>
        <a:sysClr val="windowText" lastClr="000000"/>
      </a:dk1>
      <a:lt1>
        <a:srgbClr val="8BB4D9"/>
      </a:lt1>
      <a:dk2>
        <a:srgbClr val="FFFFFF"/>
      </a:dk2>
      <a:lt2>
        <a:srgbClr val="F2F2F2"/>
      </a:lt2>
      <a:accent1>
        <a:srgbClr val="A9D4D9"/>
      </a:accent1>
      <a:accent2>
        <a:srgbClr val="8BB4D9"/>
      </a:accent2>
      <a:accent3>
        <a:srgbClr val="26537C"/>
      </a:accent3>
      <a:accent4>
        <a:srgbClr val="0563C1"/>
      </a:accent4>
      <a:accent5>
        <a:srgbClr val="FFFFFF"/>
      </a:accent5>
      <a:accent6>
        <a:srgbClr val="26537C"/>
      </a:accent6>
      <a:hlink>
        <a:srgbClr val="0563C1"/>
      </a:hlink>
      <a:folHlink>
        <a:srgbClr val="954F72"/>
      </a:folHlink>
    </a:clrScheme>
    <a:fontScheme name="Prezfull F#1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 cap="rnd"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4148</TotalTime>
  <Words>205</Words>
  <Application>Microsoft Office PowerPoint</Application>
  <PresentationFormat>Bredbild</PresentationFormat>
  <Paragraphs>39</Paragraphs>
  <Slides>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5</vt:i4>
      </vt:variant>
    </vt:vector>
  </HeadingPairs>
  <TitlesOfParts>
    <vt:vector size="15" baseType="lpstr">
      <vt:lpstr>Abadi</vt:lpstr>
      <vt:lpstr>Arial</vt:lpstr>
      <vt:lpstr>Calibri</vt:lpstr>
      <vt:lpstr>Calibri Light</vt:lpstr>
      <vt:lpstr>Open Sans</vt:lpstr>
      <vt:lpstr>Open Sans SemiBold</vt:lpstr>
      <vt:lpstr>Söhne</vt:lpstr>
      <vt:lpstr>Verdana Pro</vt:lpstr>
      <vt:lpstr>Office-tema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Alex Andersson</dc:creator>
  <cp:lastModifiedBy>Alex Andersson</cp:lastModifiedBy>
  <cp:revision>4</cp:revision>
  <dcterms:created xsi:type="dcterms:W3CDTF">2023-10-09T19:49:24Z</dcterms:created>
  <dcterms:modified xsi:type="dcterms:W3CDTF">2023-10-25T05:14:23Z</dcterms:modified>
</cp:coreProperties>
</file>